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6" r:id="rId4"/>
  </p:sldMasterIdLst>
  <p:notesMasterIdLst>
    <p:notesMasterId r:id="rId25"/>
  </p:notesMasterIdLst>
  <p:sldIdLst>
    <p:sldId id="267" r:id="rId5"/>
    <p:sldId id="268" r:id="rId6"/>
    <p:sldId id="269" r:id="rId7"/>
    <p:sldId id="270"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Lst>
  <p:sldSz cx="9144000" cy="5143500" type="screen16x9"/>
  <p:notesSz cx="9144000" cy="6858000"/>
  <p:embeddedFontLst>
    <p:embeddedFont>
      <p:font typeface="Montserrat" pitchFamily="2" charset="77"/>
      <p:regular r:id="rId26"/>
      <p:bold r:id="rId27"/>
      <p:italic r:id="rId28"/>
      <p:boldItalic r:id="rId29"/>
    </p:embeddedFont>
    <p:embeddedFont>
      <p:font typeface="Montserrat ExtraBold" pitchFamily="2" charset="77"/>
      <p:bold r:id="rId30"/>
      <p:italic r:id="rId31"/>
      <p:boldItalic r:id="rId32"/>
    </p:embeddedFont>
    <p:embeddedFont>
      <p:font typeface="Poppins" pitchFamily="2" charset="77"/>
      <p:regular r:id="rId33"/>
      <p:bold r:id="rId34"/>
      <p:italic r:id="rId35"/>
      <p:boldItalic r:id="rId36"/>
    </p:embeddedFont>
    <p:embeddedFont>
      <p:font typeface="Poppins Black" pitchFamily="2" charset="77"/>
      <p:bold r:id="rId37"/>
      <p:italic r:id="rId38"/>
      <p:boldItalic r:id="rId39"/>
    </p:embeddedFont>
    <p:embeddedFont>
      <p:font typeface="Poppins ExtraBold" pitchFamily="2" charset="77"/>
      <p:bold r:id="rId40"/>
      <p:italic r:id="rId41"/>
      <p:boldItalic r:id="rId42"/>
    </p:embeddedFont>
    <p:embeddedFont>
      <p:font typeface="Sugo Pro Display Trial" panose="02000506020000020004" pitchFamily="2" charset="0"/>
      <p:regular r:id="rId43"/>
      <p:bold r:id="rId44"/>
      <p:italic r:id="rId45"/>
      <p:boldItalic r:id="rId46"/>
    </p:embeddedFont>
  </p:embeddedFontLst>
  <p:defaultTex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nan Bayu" initials="" lastIdx="7" clrIdx="0"/>
  <p:cmAuthor id="2" name="Tamtemtom"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7D91"/>
    <a:srgbClr val="0D4D68"/>
    <a:srgbClr val="7CC9BB"/>
    <a:srgbClr val="2799A4"/>
    <a:srgbClr val="3DA5A8"/>
    <a:srgbClr val="8DB371"/>
    <a:srgbClr val="522717"/>
    <a:srgbClr val="EBC27A"/>
    <a:srgbClr val="CA9444"/>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84" autoAdjust="0"/>
    <p:restoredTop sz="96303" autoAdjust="0"/>
  </p:normalViewPr>
  <p:slideViewPr>
    <p:cSldViewPr snapToGrid="0">
      <p:cViewPr>
        <p:scale>
          <a:sx n="117" d="100"/>
          <a:sy n="117" d="100"/>
        </p:scale>
        <p:origin x="1184" y="1400"/>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4.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b="0" i="0">
                <a:latin typeface="Poppins" pitchFamily="2" charset="77"/>
              </a:defRPr>
            </a:lvl1pPr>
          </a:lstStyle>
          <a:p>
            <a:endParaRPr lang="en-ID" dirty="0"/>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b="0" i="0">
                <a:latin typeface="Poppins" pitchFamily="2" charset="77"/>
              </a:defRPr>
            </a:lvl1pPr>
          </a:lstStyle>
          <a:p>
            <a:fld id="{01BA511A-39CE-46FC-BF6C-836168C09EF5}" type="datetimeFigureOut">
              <a:rPr lang="en-ID" smtClean="0"/>
              <a:pPr/>
              <a:t>23/07/24</a:t>
            </a:fld>
            <a:endParaRPr lang="en-ID"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D" dirty="0"/>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b="0" i="0">
                <a:latin typeface="Poppins" pitchFamily="2" charset="77"/>
              </a:defRPr>
            </a:lvl1pPr>
          </a:lstStyle>
          <a:p>
            <a:endParaRPr lang="en-ID" dirty="0"/>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b="0" i="0">
                <a:latin typeface="Poppins" pitchFamily="2" charset="77"/>
              </a:defRPr>
            </a:lvl1pPr>
          </a:lstStyle>
          <a:p>
            <a:fld id="{A86D4AA1-907E-467B-A7CE-85796C2EDABF}" type="slidenum">
              <a:rPr lang="en-ID" smtClean="0"/>
              <a:pPr/>
              <a:t>‹#›</a:t>
            </a:fld>
            <a:endParaRPr lang="en-ID" dirty="0"/>
          </a:p>
        </p:txBody>
      </p:sp>
    </p:spTree>
    <p:extLst>
      <p:ext uri="{BB962C8B-B14F-4D97-AF65-F5344CB8AC3E}">
        <p14:creationId xmlns:p14="http://schemas.microsoft.com/office/powerpoint/2010/main" val="2312203752"/>
      </p:ext>
    </p:extLst>
  </p:cSld>
  <p:clrMap bg1="lt1" tx1="dk1" bg2="lt2" tx2="dk2" accent1="accent1" accent2="accent2" accent3="accent3" accent4="accent4" accent5="accent5" accent6="accent6" hlink="hlink" folHlink="folHlink"/>
  <p:notesStyle>
    <a:lvl1pPr marL="0" algn="l" defTabSz="342900" rtl="0" eaLnBrk="1" latinLnBrk="0" hangingPunct="1">
      <a:defRPr sz="450" b="0" i="0" kern="1200">
        <a:solidFill>
          <a:schemeClr val="tx1"/>
        </a:solidFill>
        <a:latin typeface="Poppins" pitchFamily="2" charset="77"/>
        <a:ea typeface="+mn-ea"/>
        <a:cs typeface="+mn-cs"/>
      </a:defRPr>
    </a:lvl1pPr>
    <a:lvl2pPr marL="171450" algn="l" defTabSz="342900" rtl="0" eaLnBrk="1" latinLnBrk="0" hangingPunct="1">
      <a:defRPr sz="450" b="0" i="0" kern="1200">
        <a:solidFill>
          <a:schemeClr val="tx1"/>
        </a:solidFill>
        <a:latin typeface="Poppins" pitchFamily="2" charset="77"/>
        <a:ea typeface="+mn-ea"/>
        <a:cs typeface="+mn-cs"/>
      </a:defRPr>
    </a:lvl2pPr>
    <a:lvl3pPr marL="342900" algn="l" defTabSz="342900" rtl="0" eaLnBrk="1" latinLnBrk="0" hangingPunct="1">
      <a:defRPr sz="450" b="0" i="0" kern="1200">
        <a:solidFill>
          <a:schemeClr val="tx1"/>
        </a:solidFill>
        <a:latin typeface="Poppins" pitchFamily="2" charset="77"/>
        <a:ea typeface="+mn-ea"/>
        <a:cs typeface="+mn-cs"/>
      </a:defRPr>
    </a:lvl3pPr>
    <a:lvl4pPr marL="514350" algn="l" defTabSz="342900" rtl="0" eaLnBrk="1" latinLnBrk="0" hangingPunct="1">
      <a:defRPr sz="450" b="0" i="0" kern="1200">
        <a:solidFill>
          <a:schemeClr val="tx1"/>
        </a:solidFill>
        <a:latin typeface="Poppins" pitchFamily="2" charset="77"/>
        <a:ea typeface="+mn-ea"/>
        <a:cs typeface="+mn-cs"/>
      </a:defRPr>
    </a:lvl4pPr>
    <a:lvl5pPr marL="685800" algn="l" defTabSz="342900" rtl="0" eaLnBrk="1" latinLnBrk="0" hangingPunct="1">
      <a:defRPr sz="450" b="0" i="0" kern="1200">
        <a:solidFill>
          <a:schemeClr val="tx1"/>
        </a:solidFill>
        <a:latin typeface="Poppins" pitchFamily="2" charset="77"/>
        <a:ea typeface="+mn-ea"/>
        <a:cs typeface="+mn-cs"/>
      </a:defRPr>
    </a:lvl5pPr>
    <a:lvl6pPr marL="857250" algn="l" defTabSz="342900" rtl="0" eaLnBrk="1" latinLnBrk="0" hangingPunct="1">
      <a:defRPr sz="450" kern="1200">
        <a:solidFill>
          <a:schemeClr val="tx1"/>
        </a:solidFill>
        <a:latin typeface="+mn-lt"/>
        <a:ea typeface="+mn-ea"/>
        <a:cs typeface="+mn-cs"/>
      </a:defRPr>
    </a:lvl6pPr>
    <a:lvl7pPr marL="1028700" algn="l" defTabSz="342900" rtl="0" eaLnBrk="1" latinLnBrk="0" hangingPunct="1">
      <a:defRPr sz="450" kern="1200">
        <a:solidFill>
          <a:schemeClr val="tx1"/>
        </a:solidFill>
        <a:latin typeface="+mn-lt"/>
        <a:ea typeface="+mn-ea"/>
        <a:cs typeface="+mn-cs"/>
      </a:defRPr>
    </a:lvl7pPr>
    <a:lvl8pPr marL="1200150" algn="l" defTabSz="342900" rtl="0" eaLnBrk="1" latinLnBrk="0" hangingPunct="1">
      <a:defRPr sz="450" kern="1200">
        <a:solidFill>
          <a:schemeClr val="tx1"/>
        </a:solidFill>
        <a:latin typeface="+mn-lt"/>
        <a:ea typeface="+mn-ea"/>
        <a:cs typeface="+mn-cs"/>
      </a:defRPr>
    </a:lvl8pPr>
    <a:lvl9pPr marL="1371600" algn="l" defTabSz="342900" rtl="0" eaLnBrk="1" latinLnBrk="0" hangingPunct="1">
      <a:defRPr sz="4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ultilingual.com/signaloud-glove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brightsignglove.com/" TargetMode="External"/><Relationship Id="rId4" Type="http://schemas.openxmlformats.org/officeDocument/2006/relationships/hyperlink" Target="https://susanwheelerhall.com/enable-talk/"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air.ac.id/inovasi-sarung-tangan-cerdas-berhasil-antarkan-tim-glovitoo-raih-pendanaan-pkm/"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indonesiakini.go.id/berita/9564513/inovasi-sarung-tangan-cerdas-berhasil-antarkan-tim-glovitoo-raih-pendanaan-pkm" TargetMode="External"/><Relationship Id="rId4" Type="http://schemas.openxmlformats.org/officeDocument/2006/relationships/hyperlink" Target="https://ftmm.unair.ac.id/glovitoo-antarkan-wisnu-dan-tim-lolos-pendanaan-pkm-2024/"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id.theasianparent.com/anak-tunarungu-bully" TargetMode="External"/><Relationship Id="rId3" Type="http://schemas.openxmlformats.org/officeDocument/2006/relationships/hyperlink" Target="https://www.youtube.com/watch?v=Z-lbwM294lw&amp;pp=ygUQZGVhZiBwZW9wbGUgbmV3cw%3D%3D" TargetMode="External"/><Relationship Id="rId7" Type="http://schemas.openxmlformats.org/officeDocument/2006/relationships/hyperlink" Target="https://health.detik.com/berita-detikhealth/d-3562064/orang-orang-ini-juga-di-i-bully-i-karena-berkebutuhan-khusus"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youtube.com/watch?v=YrK1ab7gcpY" TargetMode="External"/><Relationship Id="rId5" Type="http://schemas.openxmlformats.org/officeDocument/2006/relationships/hyperlink" Target="https://www.youtube.com/watch?v=x2Njyc85R0c&amp;pp=ygUXYmVyaXRhIG9yYW5nIHR1bmF3aWNhcmE%3D" TargetMode="External"/><Relationship Id="rId4" Type="http://schemas.openxmlformats.org/officeDocument/2006/relationships/hyperlink" Target="https://www.cnbc.com/2020/01/03/what-college-is-like-for-students-with-disabilities-according-to-a-harvard-grad.html"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id.theasianparent.com/anak-tunarungu-bully" TargetMode="External"/><Relationship Id="rId3" Type="http://schemas.openxmlformats.org/officeDocument/2006/relationships/hyperlink" Target="https://www.youtube.com/watch?v=Z-lbwM294lw&amp;pp=ygUQZGVhZiBwZW9wbGUgbmV3cw%3D%3D" TargetMode="External"/><Relationship Id="rId7" Type="http://schemas.openxmlformats.org/officeDocument/2006/relationships/hyperlink" Target="https://health.detik.com/berita-detikhealth/d-3562064/orang-orang-ini-juga-di-i-bully-i-karena-berkebutuhan-khusu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youtube.com/watch?v=YrK1ab7gcpY" TargetMode="External"/><Relationship Id="rId5" Type="http://schemas.openxmlformats.org/officeDocument/2006/relationships/hyperlink" Target="https://www.youtube.com/watch?v=x2Njyc85R0c&amp;pp=ygUXYmVyaXRhIG9yYW5nIHR1bmF3aWNhcmE%3D" TargetMode="External"/><Relationship Id="rId4" Type="http://schemas.openxmlformats.org/officeDocument/2006/relationships/hyperlink" Target="https://www.cnbc.com/2020/01/03/what-college-is-like-for-students-with-disabilities-according-to-a-harvard-grad.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e9daaccb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e9daaccb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15000"/>
              </a:lnSpc>
              <a:spcBef>
                <a:spcPts val="1000"/>
              </a:spcBef>
              <a:spcAft>
                <a:spcPts val="1000"/>
              </a:spcAft>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1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Baik selamat pagi bapak ibu dewan juri, serta teman-teman semuanya, </a:t>
            </a:r>
            <a:r>
              <a:rPr lang="id-ID" sz="1800" dirty="0" err="1">
                <a:effectLst/>
                <a:latin typeface="Arial" panose="020B0604020202020204" pitchFamily="34" charset="0"/>
                <a:ea typeface="Arial" panose="020B0604020202020204" pitchFamily="34" charset="0"/>
              </a:rPr>
              <a:t>disini</a:t>
            </a:r>
            <a:r>
              <a:rPr lang="id-ID" sz="1800" dirty="0">
                <a:effectLst/>
                <a:latin typeface="Arial" panose="020B0604020202020204" pitchFamily="34" charset="0"/>
                <a:ea typeface="Arial" panose="020B0604020202020204" pitchFamily="34" charset="0"/>
              </a:rPr>
              <a:t> kami hadir membawa solusi bagi salah satu masalah paling </a:t>
            </a:r>
            <a:r>
              <a:rPr lang="id-ID" sz="1800" i="1" dirty="0" err="1">
                <a:effectLst/>
                <a:latin typeface="Arial" panose="020B0604020202020204" pitchFamily="34" charset="0"/>
                <a:ea typeface="Arial" panose="020B0604020202020204" pitchFamily="34" charset="0"/>
              </a:rPr>
              <a:t>urgent</a:t>
            </a:r>
            <a:r>
              <a:rPr lang="id-ID" sz="1800" i="1" dirty="0">
                <a:effectLst/>
                <a:latin typeface="Arial" panose="020B0604020202020204" pitchFamily="34" charset="0"/>
                <a:ea typeface="Arial" panose="020B0604020202020204" pitchFamily="34" charset="0"/>
              </a:rPr>
              <a:t> </a:t>
            </a:r>
            <a:r>
              <a:rPr lang="id-ID" sz="1800" dirty="0">
                <a:effectLst/>
                <a:latin typeface="Arial" panose="020B0604020202020204" pitchFamily="34" charset="0"/>
                <a:ea typeface="Arial" panose="020B0604020202020204" pitchFamily="34" charset="0"/>
              </a:rPr>
              <a:t>di seluruh dunia.</a:t>
            </a:r>
            <a:endParaRPr lang="en-ID"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9294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10 </a:t>
            </a: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Kemudian kami akan menjelaskan sensor-sensor keren yang kami gunakan dalam </a:t>
            </a:r>
            <a:r>
              <a:rPr lang="id-ID" sz="1800" dirty="0" err="1">
                <a:effectLst/>
                <a:latin typeface="Arial" panose="020B0604020202020204" pitchFamily="34" charset="0"/>
                <a:ea typeface="Arial" panose="020B0604020202020204" pitchFamily="34" charset="0"/>
              </a:rPr>
              <a:t>Glovitoo</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Pertama, sensor IMU. Sensor ini mengukur gerakan dan orientasi tangan dalam 3D. Dengan akselerometer dan </a:t>
            </a:r>
            <a:r>
              <a:rPr lang="id-ID" sz="1800" dirty="0" err="1">
                <a:effectLst/>
                <a:latin typeface="Arial" panose="020B0604020202020204" pitchFamily="34" charset="0"/>
                <a:ea typeface="Arial" panose="020B0604020202020204" pitchFamily="34" charset="0"/>
              </a:rPr>
              <a:t>girometer</a:t>
            </a:r>
            <a:r>
              <a:rPr lang="id-ID" sz="1800" dirty="0">
                <a:effectLst/>
                <a:latin typeface="Arial" panose="020B0604020202020204" pitchFamily="34" charset="0"/>
                <a:ea typeface="Arial" panose="020B0604020202020204" pitchFamily="34" charset="0"/>
              </a:rPr>
              <a:t> yang ada dalam sensor ini,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bisa mendeteksi gerakan tangan berupa percepatan linear dan kecepatan sudutnya</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Kedua, </a:t>
            </a:r>
            <a:r>
              <a:rPr lang="id-ID" sz="1800" dirty="0" err="1">
                <a:effectLst/>
                <a:latin typeface="Arial" panose="020B0604020202020204" pitchFamily="34" charset="0"/>
                <a:ea typeface="Arial" panose="020B0604020202020204" pitchFamily="34" charset="0"/>
              </a:rPr>
              <a:t>flex</a:t>
            </a:r>
            <a:r>
              <a:rPr lang="id-ID" sz="1800" dirty="0">
                <a:effectLst/>
                <a:latin typeface="Arial" panose="020B0604020202020204" pitchFamily="34" charset="0"/>
                <a:ea typeface="Arial" panose="020B0604020202020204" pitchFamily="34" charset="0"/>
              </a:rPr>
              <a:t> sensor. Sensor ini akan diletakkan pada setiap jari di sarung tangan. Sensor ini akan mengukur kelengkungan jari-jari pada saat memperagakan SIBI. Dengan ini,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tahu persis posisi setiap jari, membuat interpretasi bahasa isyarat jadi lebih akurat.</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Terakhir, </a:t>
            </a:r>
            <a:r>
              <a:rPr lang="id-ID" sz="1800" dirty="0" err="1">
                <a:effectLst/>
                <a:latin typeface="Arial" panose="020B0604020202020204" pitchFamily="34" charset="0"/>
                <a:ea typeface="Arial" panose="020B0604020202020204" pitchFamily="34" charset="0"/>
              </a:rPr>
              <a:t>omnidirectional</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microphone</a:t>
            </a:r>
            <a:r>
              <a:rPr lang="id-ID" sz="1800" dirty="0">
                <a:effectLst/>
                <a:latin typeface="Arial" panose="020B0604020202020204" pitchFamily="34" charset="0"/>
                <a:ea typeface="Arial" panose="020B0604020202020204" pitchFamily="34" charset="0"/>
              </a:rPr>
              <a:t>. Mikrofon ini menangkap suara dari segala arah. Artinya, </a:t>
            </a:r>
            <a:r>
              <a:rPr lang="id-ID" sz="1800" dirty="0" err="1">
                <a:effectLst/>
                <a:latin typeface="Arial" panose="020B0604020202020204" pitchFamily="34" charset="0"/>
                <a:ea typeface="Arial" panose="020B0604020202020204" pitchFamily="34" charset="0"/>
              </a:rPr>
              <a:t>apapun</a:t>
            </a:r>
            <a:r>
              <a:rPr lang="id-ID" sz="1800" dirty="0">
                <a:effectLst/>
                <a:latin typeface="Arial" panose="020B0604020202020204" pitchFamily="34" charset="0"/>
                <a:ea typeface="Arial" panose="020B0604020202020204" pitchFamily="34" charset="0"/>
              </a:rPr>
              <a:t> suara yang lawan bicara buat bisa dikenali dan diinterpretasi oleh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Ini juga memungkinkan komunikasi dua arah yang lebih alami sehingga Gilbert dapat mengerti apa yang diucapkan oleh lawan bicaranya</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Lalu bagaimana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dapat memproses </a:t>
            </a:r>
            <a:r>
              <a:rPr lang="id-ID" sz="1800" dirty="0" err="1">
                <a:effectLst/>
                <a:latin typeface="Arial" panose="020B0604020202020204" pitchFamily="34" charset="0"/>
                <a:ea typeface="Arial" panose="020B0604020202020204" pitchFamily="34" charset="0"/>
              </a:rPr>
              <a:t>input</a:t>
            </a:r>
            <a:r>
              <a:rPr lang="id-ID" sz="1800" dirty="0">
                <a:effectLst/>
                <a:latin typeface="Arial" panose="020B0604020202020204" pitchFamily="34" charset="0"/>
                <a:ea typeface="Arial" panose="020B0604020202020204" pitchFamily="34" charset="0"/>
              </a:rPr>
              <a:t> yang ditangkap oleh sensor sensor keren ini, kita bahas selanjutnya!</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689901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11</a:t>
            </a:r>
            <a:r>
              <a:rPr lang="id-ID" sz="1800" dirty="0">
                <a:effectLst/>
                <a:latin typeface="Arial" panose="020B0604020202020204" pitchFamily="34" charset="0"/>
                <a:ea typeface="Arial" panose="020B0604020202020204" pitchFamily="34" charset="0"/>
              </a:rPr>
              <a:t>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Kali ini, kami akan berbagi tentang teknologi keren di balik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sarung tangan pintar kami.</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Pertama, untuk menerjemahkan bahasa isyarat ke suara, kami menggunakan model </a:t>
            </a:r>
            <a:r>
              <a:rPr lang="id-ID" sz="1800" dirty="0" err="1">
                <a:effectLst/>
                <a:latin typeface="Arial" panose="020B0604020202020204" pitchFamily="34" charset="0"/>
                <a:ea typeface="Arial" panose="020B0604020202020204" pitchFamily="34" charset="0"/>
              </a:rPr>
              <a:t>transformer</a:t>
            </a:r>
            <a:r>
              <a:rPr lang="id-ID" sz="1800" dirty="0">
                <a:effectLst/>
                <a:latin typeface="Arial" panose="020B0604020202020204" pitchFamily="34" charset="0"/>
                <a:ea typeface="Arial" panose="020B0604020202020204" pitchFamily="34" charset="0"/>
              </a:rPr>
              <a:t>.  Model ini dapat memproses data secara paralel, sehingga lebih cepat dan akurat dalam menerjemahkan gerakan tangan menjadi suara yang bisa langsung didengar</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Selanjutnya, untuk mengubah suara menjadi teks, kami pakai model </a:t>
            </a:r>
            <a:r>
              <a:rPr lang="id-ID" sz="1800" dirty="0" err="1">
                <a:effectLst/>
                <a:latin typeface="Arial" panose="020B0604020202020204" pitchFamily="34" charset="0"/>
                <a:ea typeface="Arial" panose="020B0604020202020204" pitchFamily="34" charset="0"/>
              </a:rPr>
              <a:t>speech-to-text</a:t>
            </a:r>
            <a:r>
              <a:rPr lang="id-ID" sz="1800" dirty="0">
                <a:effectLst/>
                <a:latin typeface="Arial" panose="020B0604020202020204" pitchFamily="34" charset="0"/>
                <a:ea typeface="Arial" panose="020B0604020202020204" pitchFamily="34" charset="0"/>
              </a:rPr>
              <a:t>. Model ini menangkap suara dari </a:t>
            </a:r>
            <a:r>
              <a:rPr lang="id-ID" sz="1800" dirty="0" err="1">
                <a:effectLst/>
                <a:latin typeface="Arial" panose="020B0604020202020204" pitchFamily="34" charset="0"/>
                <a:ea typeface="Arial" panose="020B0604020202020204" pitchFamily="34" charset="0"/>
              </a:rPr>
              <a:t>omnidirectional</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microphone</a:t>
            </a:r>
            <a:r>
              <a:rPr lang="id-ID" sz="1800" dirty="0">
                <a:effectLst/>
                <a:latin typeface="Arial" panose="020B0604020202020204" pitchFamily="34" charset="0"/>
                <a:ea typeface="Arial" panose="020B0604020202020204" pitchFamily="34" charset="0"/>
              </a:rPr>
              <a:t> dan langsung mengonversinya menjadi teks. Jadi, </a:t>
            </a:r>
            <a:r>
              <a:rPr lang="id-ID" sz="1800" dirty="0" err="1">
                <a:effectLst/>
                <a:latin typeface="Arial" panose="020B0604020202020204" pitchFamily="34" charset="0"/>
                <a:ea typeface="Arial" panose="020B0604020202020204" pitchFamily="34" charset="0"/>
              </a:rPr>
              <a:t>apapun</a:t>
            </a:r>
            <a:r>
              <a:rPr lang="id-ID" sz="1800" dirty="0">
                <a:effectLst/>
                <a:latin typeface="Arial" panose="020B0604020202020204" pitchFamily="34" charset="0"/>
                <a:ea typeface="Arial" panose="020B0604020202020204" pitchFamily="34" charset="0"/>
              </a:rPr>
              <a:t> yang yang lawan bicara ucapkan bisa langsung dibaca pada LED di belakang sarung tangan</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Proses ini tidak akan bisa dilakukan tanpa sistem </a:t>
            </a:r>
            <a:r>
              <a:rPr lang="id-ID" sz="1800" dirty="0" err="1">
                <a:effectLst/>
                <a:latin typeface="Arial" panose="020B0604020202020204" pitchFamily="34" charset="0"/>
                <a:ea typeface="Arial" panose="020B0604020202020204" pitchFamily="34" charset="0"/>
              </a:rPr>
              <a:t>mikrokontroler</a:t>
            </a:r>
            <a:r>
              <a:rPr lang="id-ID" sz="1800" dirty="0">
                <a:effectLst/>
                <a:latin typeface="Arial" panose="020B0604020202020204" pitchFamily="34" charset="0"/>
                <a:ea typeface="Arial" panose="020B0604020202020204" pitchFamily="34" charset="0"/>
              </a:rPr>
              <a:t> yang efisien pada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Bagaimana sistemnya?</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322308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12</a:t>
            </a:r>
            <a:r>
              <a:rPr lang="id-ID" sz="1800" dirty="0">
                <a:effectLst/>
                <a:latin typeface="Arial" panose="020B0604020202020204" pitchFamily="34" charset="0"/>
                <a:ea typeface="Arial" panose="020B0604020202020204" pitchFamily="34" charset="0"/>
              </a:rPr>
              <a:t>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Untuk menangkap </a:t>
            </a:r>
            <a:r>
              <a:rPr lang="id-ID" sz="1800" dirty="0" err="1">
                <a:effectLst/>
                <a:latin typeface="Arial" panose="020B0604020202020204" pitchFamily="34" charset="0"/>
                <a:ea typeface="Arial" panose="020B0604020202020204" pitchFamily="34" charset="0"/>
              </a:rPr>
              <a:t>input</a:t>
            </a:r>
            <a:r>
              <a:rPr lang="id-ID" sz="1800" dirty="0">
                <a:effectLst/>
                <a:latin typeface="Arial" panose="020B0604020202020204" pitchFamily="34" charset="0"/>
                <a:ea typeface="Arial" panose="020B0604020202020204" pitchFamily="34" charset="0"/>
              </a:rPr>
              <a:t> dari mikrofon dan sensor, kami menggunakan ESP32. ESP32 adalah modul yang sangat efisien dalam menangkap data suara dan gerakan dengan cepat, lalu mengirimkannya untuk diproses lebih lanjut.</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Proses pemrosesan data dilakukan oleh </a:t>
            </a:r>
            <a:r>
              <a:rPr lang="id-ID" sz="1800" dirty="0" err="1">
                <a:effectLst/>
                <a:latin typeface="Arial" panose="020B0604020202020204" pitchFamily="34" charset="0"/>
                <a:ea typeface="Arial" panose="020B0604020202020204" pitchFamily="34" charset="0"/>
              </a:rPr>
              <a:t>Khadas</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Khadas</a:t>
            </a:r>
            <a:r>
              <a:rPr lang="id-ID" sz="1800" dirty="0">
                <a:effectLst/>
                <a:latin typeface="Arial" panose="020B0604020202020204" pitchFamily="34" charset="0"/>
                <a:ea typeface="Arial" panose="020B0604020202020204" pitchFamily="34" charset="0"/>
              </a:rPr>
              <a:t> bertugas mengubah gerakan tangan menjadi suara dan suara menjadi teks. Dengan </a:t>
            </a:r>
            <a:r>
              <a:rPr lang="id-ID" sz="1800" dirty="0" err="1">
                <a:effectLst/>
                <a:latin typeface="Arial" panose="020B0604020202020204" pitchFamily="34" charset="0"/>
                <a:ea typeface="Arial" panose="020B0604020202020204" pitchFamily="34" charset="0"/>
              </a:rPr>
              <a:t>Khadas</a:t>
            </a:r>
            <a:r>
              <a:rPr lang="id-ID" sz="1800" dirty="0">
                <a:effectLst/>
                <a:latin typeface="Arial" panose="020B0604020202020204" pitchFamily="34" charset="0"/>
                <a:ea typeface="Arial" panose="020B0604020202020204" pitchFamily="34" charset="0"/>
              </a:rPr>
              <a:t>, semua data yang ditangkap oleh mikrofon dan sensor dapat diolah secara real-</a:t>
            </a:r>
            <a:r>
              <a:rPr lang="id-ID" sz="1800" dirty="0" err="1">
                <a:effectLst/>
                <a:latin typeface="Arial" panose="020B0604020202020204" pitchFamily="34" charset="0"/>
                <a:ea typeface="Arial" panose="020B0604020202020204" pitchFamily="34" charset="0"/>
              </a:rPr>
              <a:t>time</a:t>
            </a:r>
            <a:r>
              <a:rPr lang="id-ID" sz="1800" dirty="0">
                <a:effectLst/>
                <a:latin typeface="Arial" panose="020B0604020202020204" pitchFamily="34" charset="0"/>
                <a:ea typeface="Arial" panose="020B0604020202020204" pitchFamily="34" charset="0"/>
              </a:rPr>
              <a:t>, memastikan </a:t>
            </a:r>
            <a:r>
              <a:rPr lang="id-ID" sz="1800" dirty="0" err="1">
                <a:effectLst/>
                <a:latin typeface="Arial" panose="020B0604020202020204" pitchFamily="34" charset="0"/>
                <a:ea typeface="Arial" panose="020B0604020202020204" pitchFamily="34" charset="0"/>
              </a:rPr>
              <a:t>respon</a:t>
            </a:r>
            <a:r>
              <a:rPr lang="id-ID" sz="1800" dirty="0">
                <a:effectLst/>
                <a:latin typeface="Arial" panose="020B0604020202020204" pitchFamily="34" charset="0"/>
                <a:ea typeface="Arial" panose="020B0604020202020204" pitchFamily="34" charset="0"/>
              </a:rPr>
              <a:t> yang cepat dan akurat.</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Dengan kombinasi dua mikrofon, ESP32, dan </a:t>
            </a:r>
            <a:r>
              <a:rPr lang="id-ID" sz="1800" dirty="0" err="1">
                <a:effectLst/>
                <a:latin typeface="Arial" panose="020B0604020202020204" pitchFamily="34" charset="0"/>
                <a:ea typeface="Arial" panose="020B0604020202020204" pitchFamily="34" charset="0"/>
              </a:rPr>
              <a:t>Khadas</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memberikan solusi komunikasi yang efektif dan efisien. Alat ini tidak hanya membantu menerjemahkan bahasa isyarat ke suara, tapi juga memastikan pengguna mengerti apa yang lawan bicara ucapkan.</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697068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13</a:t>
            </a:r>
            <a:r>
              <a:rPr lang="id-ID" sz="1800" dirty="0">
                <a:effectLst/>
                <a:latin typeface="Arial" panose="020B0604020202020204" pitchFamily="34" charset="0"/>
                <a:ea typeface="Arial" panose="020B0604020202020204" pitchFamily="34" charset="0"/>
              </a:rPr>
              <a:t>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Selanjutnya kami akan membahas tentang tahap pengerjaan </a:t>
            </a:r>
            <a:r>
              <a:rPr lang="id-ID" sz="1800" dirty="0" err="1">
                <a:effectLst/>
                <a:latin typeface="Arial" panose="020B0604020202020204" pitchFamily="34" charset="0"/>
                <a:ea typeface="Arial" panose="020B0604020202020204" pitchFamily="34" charset="0"/>
              </a:rPr>
              <a:t>glovitoo</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Pertama, perencanaan. Kami merancang konsep dan menetapkan tujuan proyek. Kedua, desain alat. Kami membuat desain awal sarung tangan pintar. Ketiga, pengembangan </a:t>
            </a:r>
            <a:r>
              <a:rPr lang="id-ID" sz="1800" dirty="0" err="1">
                <a:effectLst/>
                <a:latin typeface="Arial" panose="020B0604020202020204" pitchFamily="34" charset="0"/>
                <a:ea typeface="Arial" panose="020B0604020202020204" pitchFamily="34" charset="0"/>
              </a:rPr>
              <a:t>hardware</a:t>
            </a:r>
            <a:r>
              <a:rPr lang="id-ID" sz="1800" dirty="0">
                <a:effectLst/>
                <a:latin typeface="Arial" panose="020B0604020202020204" pitchFamily="34" charset="0"/>
                <a:ea typeface="Arial" panose="020B0604020202020204" pitchFamily="34" charset="0"/>
              </a:rPr>
              <a:t>. Kami mengembangkan komponen fisik, seperti sensor dan mikrofon. Keempat, pengembangan </a:t>
            </a:r>
            <a:r>
              <a:rPr lang="id-ID" sz="1800" dirty="0" err="1">
                <a:effectLst/>
                <a:latin typeface="Arial" panose="020B0604020202020204" pitchFamily="34" charset="0"/>
                <a:ea typeface="Arial" panose="020B0604020202020204" pitchFamily="34" charset="0"/>
              </a:rPr>
              <a:t>software</a:t>
            </a:r>
            <a:r>
              <a:rPr lang="id-ID" sz="1800" dirty="0">
                <a:effectLst/>
                <a:latin typeface="Arial" panose="020B0604020202020204" pitchFamily="34" charset="0"/>
                <a:ea typeface="Arial" panose="020B0604020202020204" pitchFamily="34" charset="0"/>
              </a:rPr>
              <a:t>. Kami mengembangkan algoritma dan model </a:t>
            </a:r>
            <a:r>
              <a:rPr lang="id-ID" sz="1800" dirty="0" err="1">
                <a:effectLst/>
                <a:latin typeface="Arial" panose="020B0604020202020204" pitchFamily="34" charset="0"/>
                <a:ea typeface="Arial" panose="020B0604020202020204" pitchFamily="34" charset="0"/>
              </a:rPr>
              <a:t>deep</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learning</a:t>
            </a:r>
            <a:r>
              <a:rPr lang="id-ID" sz="1800" dirty="0">
                <a:effectLst/>
                <a:latin typeface="Arial" panose="020B0604020202020204" pitchFamily="34" charset="0"/>
                <a:ea typeface="Arial" panose="020B0604020202020204" pitchFamily="34" charset="0"/>
              </a:rPr>
              <a:t> untuk penerjemahan. Kelima, integrasi. Kami menggabungkan </a:t>
            </a:r>
            <a:r>
              <a:rPr lang="id-ID" sz="1800" dirty="0" err="1">
                <a:effectLst/>
                <a:latin typeface="Arial" panose="020B0604020202020204" pitchFamily="34" charset="0"/>
                <a:ea typeface="Arial" panose="020B0604020202020204" pitchFamily="34" charset="0"/>
              </a:rPr>
              <a:t>hardware</a:t>
            </a:r>
            <a:r>
              <a:rPr lang="id-ID" sz="1800" dirty="0">
                <a:effectLst/>
                <a:latin typeface="Arial" panose="020B0604020202020204" pitchFamily="34" charset="0"/>
                <a:ea typeface="Arial" panose="020B0604020202020204" pitchFamily="34" charset="0"/>
              </a:rPr>
              <a:t> dan </a:t>
            </a:r>
            <a:r>
              <a:rPr lang="id-ID" sz="1800" dirty="0" err="1">
                <a:effectLst/>
                <a:latin typeface="Arial" panose="020B0604020202020204" pitchFamily="34" charset="0"/>
                <a:ea typeface="Arial" panose="020B0604020202020204" pitchFamily="34" charset="0"/>
              </a:rPr>
              <a:t>software</a:t>
            </a:r>
            <a:r>
              <a:rPr lang="id-ID" sz="1800" dirty="0">
                <a:effectLst/>
                <a:latin typeface="Arial" panose="020B0604020202020204" pitchFamily="34" charset="0"/>
                <a:ea typeface="Arial" panose="020B0604020202020204" pitchFamily="34" charset="0"/>
              </a:rPr>
              <a:t> menjadi satu sistem yang utuh. Terakhir, pengujian. Kami menguji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untuk memastikan semua fungsi berjalan dengan baik.</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Lalu target </a:t>
            </a:r>
            <a:r>
              <a:rPr lang="id-ID" sz="1800" dirty="0" err="1">
                <a:effectLst/>
                <a:latin typeface="Arial" panose="020B0604020202020204" pitchFamily="34" charset="0"/>
                <a:ea typeface="Arial" panose="020B0604020202020204" pitchFamily="34" charset="0"/>
              </a:rPr>
              <a:t>output</a:t>
            </a:r>
            <a:r>
              <a:rPr lang="id-ID" sz="1800" dirty="0">
                <a:effectLst/>
                <a:latin typeface="Arial" panose="020B0604020202020204" pitchFamily="34" charset="0"/>
                <a:ea typeface="Arial" panose="020B0604020202020204" pitchFamily="34" charset="0"/>
              </a:rPr>
              <a:t> dari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diantara</a:t>
            </a:r>
            <a:r>
              <a:rPr lang="id-ID" sz="1800" dirty="0">
                <a:effectLst/>
                <a:latin typeface="Arial" panose="020B0604020202020204" pitchFamily="34" charset="0"/>
                <a:ea typeface="Arial" panose="020B0604020202020204" pitchFamily="34" charset="0"/>
              </a:rPr>
              <a:t> lain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Pertama, prototipe fungsional. Kami akan menghasilkan sarung tangan pintar yang siap digunakan dan diuji dalam berbagai situasi. Kedua, dokumentasi teknis. Kami akan menyusun panduan lengkap tentang cara kerja dan penggunaan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termasuk spesifikasi teknisnya. Ketiga, media sosial. Kami akan membangun kehadiran di media sosial untuk mempromosikan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berbagi pembaruan, dan berinteraksi dengan pengguna. Terakhir, laporan akhir. Kami akan menyusun laporan lengkap mengenai proses pengembangan, hasil uji coba, dan dampak dari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203579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14</a:t>
            </a:r>
            <a:r>
              <a:rPr lang="id-ID" sz="1800" dirty="0">
                <a:effectLst/>
                <a:latin typeface="Arial" panose="020B0604020202020204" pitchFamily="34" charset="0"/>
                <a:ea typeface="Arial" panose="020B0604020202020204" pitchFamily="34" charset="0"/>
              </a:rPr>
              <a:t>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Ada beberapa kompetitor yang saat ini kami temukan, </a:t>
            </a:r>
            <a:r>
              <a:rPr lang="id-ID" sz="1800" dirty="0" err="1">
                <a:effectLst/>
                <a:latin typeface="Arial" panose="020B0604020202020204" pitchFamily="34" charset="0"/>
                <a:ea typeface="Arial" panose="020B0604020202020204" pitchFamily="34" charset="0"/>
              </a:rPr>
              <a:t>diantaranya</a:t>
            </a:r>
            <a:r>
              <a:rPr lang="id-ID" sz="1800" dirty="0">
                <a:effectLst/>
                <a:latin typeface="Arial" panose="020B0604020202020204" pitchFamily="34" charset="0"/>
                <a:ea typeface="Arial" panose="020B0604020202020204" pitchFamily="34" charset="0"/>
              </a:rPr>
              <a:t> adalah </a:t>
            </a:r>
            <a:r>
              <a:rPr lang="id-ID" sz="1800" dirty="0" err="1">
                <a:effectLst/>
                <a:latin typeface="Arial" panose="020B0604020202020204" pitchFamily="34" charset="0"/>
                <a:ea typeface="Arial" panose="020B0604020202020204" pitchFamily="34" charset="0"/>
              </a:rPr>
              <a:t>Signaloud-gloves</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Enable</a:t>
            </a:r>
            <a:r>
              <a:rPr lang="id-ID" sz="1800" dirty="0">
                <a:effectLst/>
                <a:latin typeface="Arial" panose="020B0604020202020204" pitchFamily="34" charset="0"/>
                <a:ea typeface="Arial" panose="020B0604020202020204" pitchFamily="34" charset="0"/>
              </a:rPr>
              <a:t>-Talk, dan </a:t>
            </a:r>
            <a:r>
              <a:rPr lang="id-ID" sz="1800" dirty="0" err="1">
                <a:effectLst/>
                <a:latin typeface="Arial" panose="020B0604020202020204" pitchFamily="34" charset="0"/>
                <a:ea typeface="Arial" panose="020B0604020202020204" pitchFamily="34" charset="0"/>
              </a:rPr>
              <a:t>BrigthSign-Gloves</a:t>
            </a:r>
            <a:r>
              <a:rPr lang="id-ID" sz="1800" dirty="0">
                <a:effectLst/>
                <a:latin typeface="Arial" panose="020B0604020202020204" pitchFamily="34" charset="0"/>
                <a:ea typeface="Arial" panose="020B0604020202020204" pitchFamily="34" charset="0"/>
              </a:rPr>
              <a:t>.</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solidFill>
                  <a:srgbClr val="1155CC"/>
                </a:solidFill>
                <a:effectLst/>
                <a:latin typeface="Arial" panose="020B0604020202020204" pitchFamily="34" charset="0"/>
                <a:ea typeface="Arial" panose="020B0604020202020204" pitchFamily="34" charset="0"/>
                <a:hlinkClick r:id="rId3"/>
              </a:rPr>
              <a:t>https://multilingual.com/signaloud-gloves/</a:t>
            </a: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Kekurangan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Tidak </a:t>
            </a:r>
            <a:r>
              <a:rPr lang="id-ID" sz="1800" dirty="0" err="1">
                <a:effectLst/>
                <a:latin typeface="Arial" panose="020B0604020202020204" pitchFamily="34" charset="0"/>
                <a:ea typeface="Arial" panose="020B0604020202020204" pitchFamily="34" charset="0"/>
              </a:rPr>
              <a:t>support</a:t>
            </a:r>
            <a:r>
              <a:rPr lang="id-ID" sz="1800" dirty="0">
                <a:effectLst/>
                <a:latin typeface="Arial" panose="020B0604020202020204" pitchFamily="34" charset="0"/>
                <a:ea typeface="Arial" panose="020B0604020202020204" pitchFamily="34" charset="0"/>
              </a:rPr>
              <a:t> bahasa Indonesia</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Mobilitas sangat kurang</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Hanya berfokus pada tunawicara</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solidFill>
                  <a:srgbClr val="1155CC"/>
                </a:solidFill>
                <a:effectLst/>
                <a:latin typeface="Arial" panose="020B0604020202020204" pitchFamily="34" charset="0"/>
                <a:ea typeface="Arial" panose="020B0604020202020204" pitchFamily="34" charset="0"/>
                <a:hlinkClick r:id="rId4"/>
              </a:rPr>
              <a:t>https://susanwheelerhall.com/enable-talk/</a:t>
            </a: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Kekurangan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Tidak </a:t>
            </a:r>
            <a:r>
              <a:rPr lang="id-ID" sz="1800" dirty="0" err="1">
                <a:effectLst/>
                <a:latin typeface="Arial" panose="020B0604020202020204" pitchFamily="34" charset="0"/>
                <a:ea typeface="Arial" panose="020B0604020202020204" pitchFamily="34" charset="0"/>
              </a:rPr>
              <a:t>support</a:t>
            </a:r>
            <a:r>
              <a:rPr lang="id-ID" sz="1800" dirty="0">
                <a:effectLst/>
                <a:latin typeface="Arial" panose="020B0604020202020204" pitchFamily="34" charset="0"/>
                <a:ea typeface="Arial" panose="020B0604020202020204" pitchFamily="34" charset="0"/>
              </a:rPr>
              <a:t> bahasa Indonesia</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Hanya berfokus pada tunawicara</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solidFill>
                  <a:srgbClr val="1155CC"/>
                </a:solidFill>
                <a:effectLst/>
                <a:latin typeface="Arial" panose="020B0604020202020204" pitchFamily="34" charset="0"/>
                <a:ea typeface="Arial" panose="020B0604020202020204" pitchFamily="34" charset="0"/>
                <a:hlinkClick r:id="rId5"/>
              </a:rPr>
              <a:t>https://www.brightsignglove.com/</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Kekurangan : </a:t>
            </a:r>
            <a:endParaRPr lang="en-ID" sz="1800"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effectLst/>
                <a:latin typeface="Arial" panose="020B0604020202020204" pitchFamily="34" charset="0"/>
                <a:ea typeface="Arial" panose="020B0604020202020204" pitchFamily="34" charset="0"/>
              </a:rPr>
              <a:t>Mahal</a:t>
            </a:r>
            <a:endParaRPr lang="en-ID"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effectLst/>
                <a:latin typeface="Arial" panose="020B0604020202020204" pitchFamily="34" charset="0"/>
                <a:ea typeface="Arial" panose="020B0604020202020204" pitchFamily="34" charset="0"/>
              </a:rPr>
              <a:t>Hanya berfokus pada tunawicara</a:t>
            </a:r>
            <a:endParaRPr lang="en-ID" sz="18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059520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15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Seperti yang dapat dilihat pada sebelah kiri, ini adalah hasil prototipe dari sarung tangan penerjemah bahasa isyarat yang telah kami kembangkan. Sarung tangan ini telah kami lengkapi dengan sistem komputasi, sensor, dan kecerdasan buatan yang tertanam </a:t>
            </a:r>
            <a:r>
              <a:rPr lang="id-ID" sz="1800" dirty="0" err="1">
                <a:effectLst/>
                <a:latin typeface="Arial" panose="020B0604020202020204" pitchFamily="34" charset="0"/>
                <a:ea typeface="Arial" panose="020B0604020202020204" pitchFamily="34" charset="0"/>
              </a:rPr>
              <a:t>didalamnya</a:t>
            </a:r>
            <a:r>
              <a:rPr lang="id-ID" sz="1800" dirty="0">
                <a:effectLst/>
                <a:latin typeface="Arial" panose="020B0604020202020204" pitchFamily="34" charset="0"/>
                <a:ea typeface="Arial" panose="020B0604020202020204" pitchFamily="34" charset="0"/>
              </a:rPr>
              <a:t>, sehingga mampu mengubah bahasa isyarat menjadi suara, dan juga mengubah ucapan dari lawan bicara menjadi teks.</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Potensi yang dihasilkan oleh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sendiri antara lain seperti:</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Yang pertama adalah Produk sarung tangan penerjemah bahasa isyarat dengan sistem AI tertanam. Produk ini menggunakan sensor-sensor yang mendukung alat kami agar dapat mendeteksi pergerakan. Data yang dikumpulkan dari sensor kemudian diolah oleh sistem AI yang telah tertanam di alat kami, menghasilkan keluaran berupa suara yang dapat dipahami oleh lawan bicara, dan juga menghasilkan keluaran berupa teks yang berasal dari ucapan lawan bicara, sehingga pengguna produk kami dapat mengerti apa yang diucapkan oleh lawan bicaranya. Ini memungkinkan untuk terjadinya komunikasi dua arah yang jauh lebih efektif.</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Yang kedua adalah terciptanya inklusi sosial yang lebih baik. Dengan adanya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penyandang </a:t>
            </a:r>
            <a:r>
              <a:rPr lang="id-ID" sz="1800" dirty="0" err="1">
                <a:effectLst/>
                <a:latin typeface="Arial" panose="020B0604020202020204" pitchFamily="34" charset="0"/>
                <a:ea typeface="Arial" panose="020B0604020202020204" pitchFamily="34" charset="0"/>
              </a:rPr>
              <a:t>disabilitas</a:t>
            </a:r>
            <a:r>
              <a:rPr lang="id-ID" sz="1800" dirty="0">
                <a:effectLst/>
                <a:latin typeface="Arial" panose="020B0604020202020204" pitchFamily="34" charset="0"/>
                <a:ea typeface="Arial" panose="020B0604020202020204" pitchFamily="34" charset="0"/>
              </a:rPr>
              <a:t> dapat lebih mudah untuk berkomunikasi dengan orang lain. Ini tidak hanya mempermudah interaksi sehari-hari, tetapi juga membuka peluang bagi penyandang </a:t>
            </a:r>
            <a:r>
              <a:rPr lang="id-ID" sz="1800" dirty="0" err="1">
                <a:effectLst/>
                <a:latin typeface="Arial" panose="020B0604020202020204" pitchFamily="34" charset="0"/>
                <a:ea typeface="Arial" panose="020B0604020202020204" pitchFamily="34" charset="0"/>
              </a:rPr>
              <a:t>disabilitas</a:t>
            </a:r>
            <a:r>
              <a:rPr lang="id-ID" sz="1800" dirty="0">
                <a:effectLst/>
                <a:latin typeface="Arial" panose="020B0604020202020204" pitchFamily="34" charset="0"/>
                <a:ea typeface="Arial" panose="020B0604020202020204" pitchFamily="34" charset="0"/>
              </a:rPr>
              <a:t> untuk lebih aktif dalam berbagai kegiatan sosial dan profesional.</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Yang ketiga adalah Peningkatan kualitas hidup penyandang </a:t>
            </a:r>
            <a:r>
              <a:rPr lang="id-ID" sz="1800" dirty="0" err="1">
                <a:effectLst/>
                <a:latin typeface="Arial" panose="020B0604020202020204" pitchFamily="34" charset="0"/>
                <a:ea typeface="Arial" panose="020B0604020202020204" pitchFamily="34" charset="0"/>
              </a:rPr>
              <a:t>disabilitas</a:t>
            </a:r>
            <a:r>
              <a:rPr lang="id-ID" sz="1800" dirty="0">
                <a:effectLst/>
                <a:latin typeface="Arial" panose="020B0604020202020204" pitchFamily="34" charset="0"/>
                <a:ea typeface="Arial" panose="020B0604020202020204" pitchFamily="34" charset="0"/>
              </a:rPr>
              <a:t>. Selain terciptanya inklusi sosial, produk kami juga diharapkan dapat meningkatkan kualitas hidup penyandang </a:t>
            </a:r>
            <a:r>
              <a:rPr lang="id-ID" sz="1800" dirty="0" err="1">
                <a:effectLst/>
                <a:latin typeface="Arial" panose="020B0604020202020204" pitchFamily="34" charset="0"/>
                <a:ea typeface="Arial" panose="020B0604020202020204" pitchFamily="34" charset="0"/>
              </a:rPr>
              <a:t>disabilitas</a:t>
            </a:r>
            <a:r>
              <a:rPr lang="id-ID" sz="1800" dirty="0">
                <a:effectLst/>
                <a:latin typeface="Arial" panose="020B0604020202020204" pitchFamily="34" charset="0"/>
                <a:ea typeface="Arial" panose="020B0604020202020204" pitchFamily="34" charset="0"/>
              </a:rPr>
              <a:t> dengan memberikan memberikan alat yang lebih efektif dan efisien yang dapat mereka gunakan untuk berkomunikasi, Yakni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Hal ini berarti bertambah banyaknya kesempatan bagi para penyandang tunarungu dan tunawicara untuk pendidikan, pekerjaan dan aktivitas lainnya.</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110778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16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Untuk merealisasikan strategi yang telah kami buat untuk dapat meningkatkan kesadaran dan penerimaan publik terhadap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kami telah melakukan publikasi terhadap produk kami di beberapa media. Dengan publikasi-publikasi ini, kami berharap untuk dapat meningkatkan kesadaran masyarakat tentang pentingnya inovasi kami ini, terutama untuk para penyandang </a:t>
            </a:r>
            <a:r>
              <a:rPr lang="id-ID" sz="1800" dirty="0" err="1">
                <a:effectLst/>
                <a:latin typeface="Arial" panose="020B0604020202020204" pitchFamily="34" charset="0"/>
                <a:ea typeface="Arial" panose="020B0604020202020204" pitchFamily="34" charset="0"/>
              </a:rPr>
              <a:t>disabilitas</a:t>
            </a:r>
            <a:r>
              <a:rPr lang="id-ID" sz="1800" dirty="0">
                <a:effectLst/>
                <a:latin typeface="Arial" panose="020B0604020202020204" pitchFamily="34" charset="0"/>
                <a:ea typeface="Arial" panose="020B0604020202020204" pitchFamily="34" charset="0"/>
              </a:rPr>
              <a:t>.</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solidFill>
                  <a:srgbClr val="1155CC"/>
                </a:solidFill>
                <a:effectLst/>
                <a:latin typeface="Arial" panose="020B0604020202020204" pitchFamily="34" charset="0"/>
                <a:ea typeface="Arial" panose="020B0604020202020204" pitchFamily="34" charset="0"/>
                <a:hlinkClick r:id="rId3"/>
              </a:rPr>
              <a:t>https://unair.ac.id/inovasi-sarung-tangan-cerdas-berhasil-antarkan-tim-glovitoo-raih-pendanaan-pkm/</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unair</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news</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solidFill>
                  <a:srgbClr val="1155CC"/>
                </a:solidFill>
                <a:effectLst/>
                <a:latin typeface="Arial" panose="020B0604020202020204" pitchFamily="34" charset="0"/>
                <a:ea typeface="Arial" panose="020B0604020202020204" pitchFamily="34" charset="0"/>
                <a:hlinkClick r:id="rId4"/>
              </a:rPr>
              <a:t>https://ftmm.unair.ac.id/glovitoo-antarkan-wisnu-dan-tim-lolos-pendanaan-pkm-2024/</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ftmm</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news</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solidFill>
                  <a:srgbClr val="1155CC"/>
                </a:solidFill>
                <a:effectLst/>
                <a:latin typeface="Arial" panose="020B0604020202020204" pitchFamily="34" charset="0"/>
                <a:ea typeface="Arial" panose="020B0604020202020204" pitchFamily="34" charset="0"/>
                <a:hlinkClick r:id="rId5"/>
              </a:rPr>
              <a:t>https://indonesiakini.go.id/berita/9564513/inovasi-sarung-tangan-cerdas-berhasil-antarkan-tim-glovitoo-raih-pendanaan-pkm</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indonesia</a:t>
            </a:r>
            <a:r>
              <a:rPr lang="id-ID" sz="1800" dirty="0">
                <a:effectLst/>
                <a:latin typeface="Arial" panose="020B0604020202020204" pitchFamily="34" charset="0"/>
                <a:ea typeface="Arial" panose="020B0604020202020204" pitchFamily="34" charset="0"/>
              </a:rPr>
              <a:t> kini</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779688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17:</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Rencana pengembangan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yang telah kami buat untuk satu tahun </a:t>
            </a:r>
            <a:r>
              <a:rPr lang="id-ID" sz="1800" dirty="0" err="1">
                <a:effectLst/>
                <a:latin typeface="Arial" panose="020B0604020202020204" pitchFamily="34" charset="0"/>
                <a:ea typeface="Arial" panose="020B0604020202020204" pitchFamily="34" charset="0"/>
              </a:rPr>
              <a:t>kedepan</a:t>
            </a:r>
            <a:r>
              <a:rPr lang="id-ID" sz="1800" dirty="0">
                <a:effectLst/>
                <a:latin typeface="Arial" panose="020B0604020202020204" pitchFamily="34" charset="0"/>
                <a:ea typeface="Arial" panose="020B0604020202020204" pitchFamily="34" charset="0"/>
              </a:rPr>
              <a:t>, mencakup berbagai tahap pengembangan, dimulai dari penyempurnaan teknologi hingga distribusi produk ke pengguna dan evaluasi secara berkala. Rencana pengembangan ini kami susun secara komprehensif untuk memastikan bahwa setiap proses berlangsung dengan baik dan tepat waktu.</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222847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18:</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Kami juga telah membuat video fungsional kerja alat dari produk kami, yang dapat dilihat sebagai berikut.</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96662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19:</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Kemudian, berikut adalah dokumentasi rangkuman kegiatan yang telah kami lakukan. Kegiatan-kegiatan ini mencakup berbagai aspek mulai dari perencanaan, pengembangan, </a:t>
            </a:r>
            <a:r>
              <a:rPr lang="id-ID" sz="1800" dirty="0" err="1">
                <a:effectLst/>
                <a:latin typeface="Arial" panose="020B0604020202020204" pitchFamily="34" charset="0"/>
                <a:ea typeface="Arial" panose="020B0604020202020204" pitchFamily="34" charset="0"/>
              </a:rPr>
              <a:t>ujicoba</a:t>
            </a:r>
            <a:r>
              <a:rPr lang="id-ID" sz="1800" dirty="0">
                <a:effectLst/>
                <a:latin typeface="Arial" panose="020B0604020202020204" pitchFamily="34" charset="0"/>
                <a:ea typeface="Arial" panose="020B0604020202020204" pitchFamily="34" charset="0"/>
              </a:rPr>
              <a:t>, hingga proses publikasi.</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52547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000"/>
              </a:spcBef>
              <a:spcAft>
                <a:spcPts val="1000"/>
              </a:spcAft>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2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Kami membawa solusi bagi Gilbert, kawan </a:t>
            </a:r>
            <a:r>
              <a:rPr lang="id-ID" sz="1800" b="1" dirty="0">
                <a:effectLst/>
                <a:latin typeface="Arial" panose="020B0604020202020204" pitchFamily="34" charset="0"/>
                <a:ea typeface="Arial" panose="020B0604020202020204" pitchFamily="34" charset="0"/>
              </a:rPr>
              <a:t>tunarungu </a:t>
            </a:r>
            <a:r>
              <a:rPr lang="id-ID" sz="1800" dirty="0">
                <a:effectLst/>
                <a:latin typeface="Arial" panose="020B0604020202020204" pitchFamily="34" charset="0"/>
                <a:ea typeface="Arial" panose="020B0604020202020204" pitchFamily="34" charset="0"/>
              </a:rPr>
              <a:t>yang merasa </a:t>
            </a:r>
            <a:r>
              <a:rPr lang="id-ID" sz="1800" b="1" dirty="0">
                <a:effectLst/>
                <a:latin typeface="Arial" panose="020B0604020202020204" pitchFamily="34" charset="0"/>
                <a:ea typeface="Arial" panose="020B0604020202020204" pitchFamily="34" charset="0"/>
              </a:rPr>
              <a:t>terisolasi</a:t>
            </a:r>
            <a:r>
              <a:rPr lang="id-ID" sz="1800" dirty="0">
                <a:effectLst/>
                <a:latin typeface="Arial" panose="020B0604020202020204" pitchFamily="34" charset="0"/>
                <a:ea typeface="Arial" panose="020B0604020202020204" pitchFamily="34" charset="0"/>
              </a:rPr>
              <a:t> lingkungan sekitar karena </a:t>
            </a:r>
            <a:r>
              <a:rPr lang="id-ID" sz="1800" b="1" dirty="0">
                <a:effectLst/>
                <a:latin typeface="Arial" panose="020B0604020202020204" pitchFamily="34" charset="0"/>
                <a:ea typeface="Arial" panose="020B0604020202020204" pitchFamily="34" charset="0"/>
              </a:rPr>
              <a:t>kesulitan berkomunikasi</a:t>
            </a:r>
            <a:r>
              <a:rPr lang="id-ID" sz="1800" dirty="0">
                <a:effectLst/>
                <a:latin typeface="Arial" panose="020B0604020202020204" pitchFamily="34" charset="0"/>
                <a:ea typeface="Arial" panose="020B0604020202020204" pitchFamily="34" charset="0"/>
              </a:rPr>
              <a:t> dengan masyarakat sekitar.</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Apakah rekan-rekan semuanya tahu kalau hal ini </a:t>
            </a:r>
            <a:r>
              <a:rPr lang="id-ID" sz="1800" dirty="0" err="1">
                <a:effectLst/>
                <a:latin typeface="Arial" panose="020B0604020202020204" pitchFamily="34" charset="0"/>
                <a:ea typeface="Arial" panose="020B0604020202020204" pitchFamily="34" charset="0"/>
              </a:rPr>
              <a:t>gak</a:t>
            </a:r>
            <a:r>
              <a:rPr lang="id-ID" sz="1800" dirty="0">
                <a:effectLst/>
                <a:latin typeface="Arial" panose="020B0604020202020204" pitchFamily="34" charset="0"/>
                <a:ea typeface="Arial" panose="020B0604020202020204" pitchFamily="34" charset="0"/>
              </a:rPr>
              <a:t> hanya terjadi buat Gilbert doang, dari total seluruh penduduk Indonesia ada </a:t>
            </a:r>
            <a:r>
              <a:rPr lang="id-ID" sz="1800" b="1" dirty="0">
                <a:effectLst/>
                <a:latin typeface="Arial" panose="020B0604020202020204" pitchFamily="34" charset="0"/>
                <a:ea typeface="Arial" panose="020B0604020202020204" pitchFamily="34" charset="0"/>
              </a:rPr>
              <a:t>2.8% yang merupakan orang </a:t>
            </a:r>
            <a:r>
              <a:rPr lang="id-ID" sz="1800" b="1" dirty="0" err="1">
                <a:effectLst/>
                <a:latin typeface="Arial" panose="020B0604020202020204" pitchFamily="34" charset="0"/>
                <a:ea typeface="Arial" panose="020B0604020202020204" pitchFamily="34" charset="0"/>
              </a:rPr>
              <a:t>disabilitas</a:t>
            </a:r>
            <a:r>
              <a:rPr lang="id-ID" sz="1800" dirty="0">
                <a:effectLst/>
                <a:latin typeface="Arial" panose="020B0604020202020204" pitchFamily="34" charset="0"/>
                <a:ea typeface="Arial" panose="020B0604020202020204" pitchFamily="34" charset="0"/>
              </a:rPr>
              <a:t>, kalau dihitung totalnya ada </a:t>
            </a:r>
            <a:r>
              <a:rPr lang="id-ID" sz="1800" b="1" dirty="0">
                <a:effectLst/>
                <a:latin typeface="Arial" panose="020B0604020202020204" pitchFamily="34" charset="0"/>
                <a:ea typeface="Arial" panose="020B0604020202020204" pitchFamily="34" charset="0"/>
              </a:rPr>
              <a:t>21 juta orang </a:t>
            </a:r>
            <a:r>
              <a:rPr lang="id-ID" sz="1800" b="1" dirty="0" err="1">
                <a:effectLst/>
                <a:latin typeface="Arial" panose="020B0604020202020204" pitchFamily="34" charset="0"/>
                <a:ea typeface="Arial" panose="020B0604020202020204" pitchFamily="34" charset="0"/>
              </a:rPr>
              <a:t>disabilitas</a:t>
            </a:r>
            <a:r>
              <a:rPr lang="id-ID" sz="1800" b="1" dirty="0">
                <a:effectLst/>
                <a:latin typeface="Arial" panose="020B0604020202020204" pitchFamily="34" charset="0"/>
                <a:ea typeface="Arial" panose="020B0604020202020204" pitchFamily="34" charset="0"/>
              </a:rPr>
              <a:t> di Indonesia </a:t>
            </a:r>
            <a:r>
              <a:rPr lang="id-ID" sz="1800" dirty="0">
                <a:effectLst/>
                <a:latin typeface="Arial" panose="020B0604020202020204" pitchFamily="34" charset="0"/>
                <a:ea typeface="Arial" panose="020B0604020202020204" pitchFamily="34" charset="0"/>
              </a:rPr>
              <a:t>(data BPS 2023).</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Dari 21 juta orang itu ada </a:t>
            </a:r>
            <a:r>
              <a:rPr lang="id-ID" sz="1800" b="1" dirty="0">
                <a:effectLst/>
                <a:latin typeface="Arial" panose="020B0604020202020204" pitchFamily="34" charset="0"/>
                <a:ea typeface="Arial" panose="020B0604020202020204" pitchFamily="34" charset="0"/>
              </a:rPr>
              <a:t>0.36% tunarungu dan 0.35% tunawicara</a:t>
            </a:r>
            <a:r>
              <a:rPr lang="id-ID" sz="1800" dirty="0">
                <a:effectLst/>
                <a:latin typeface="Arial" panose="020B0604020202020204" pitchFamily="34" charset="0"/>
                <a:ea typeface="Arial" panose="020B0604020202020204" pitchFamily="34" charset="0"/>
              </a:rPr>
              <a:t>, dan totalnya itu sampai </a:t>
            </a:r>
            <a:r>
              <a:rPr lang="id-ID" sz="1800" b="1" dirty="0">
                <a:effectLst/>
                <a:latin typeface="Arial" panose="020B0604020202020204" pitchFamily="34" charset="0"/>
                <a:ea typeface="Arial" panose="020B0604020202020204" pitchFamily="34" charset="0"/>
              </a:rPr>
              <a:t>148.000 orang</a:t>
            </a:r>
            <a:r>
              <a:rPr lang="id-ID" sz="1800" dirty="0">
                <a:effectLst/>
                <a:latin typeface="Arial" panose="020B0604020202020204" pitchFamily="34" charset="0"/>
                <a:ea typeface="Arial" panose="020B0604020202020204" pitchFamily="34" charset="0"/>
              </a:rPr>
              <a:t>, itu hampir setara dengan </a:t>
            </a:r>
            <a:r>
              <a:rPr lang="id-ID" sz="1800" b="1" dirty="0">
                <a:effectLst/>
                <a:latin typeface="Arial" panose="020B0604020202020204" pitchFamily="34" charset="0"/>
                <a:ea typeface="Arial" panose="020B0604020202020204" pitchFamily="34" charset="0"/>
              </a:rPr>
              <a:t>2 kali kapasitas stadion Gelora Bung Karno</a:t>
            </a:r>
            <a:r>
              <a:rPr lang="id-ID" sz="1800" dirty="0">
                <a:effectLst/>
                <a:latin typeface="Arial" panose="020B0604020202020204" pitchFamily="34" charset="0"/>
                <a:ea typeface="Arial" panose="020B0604020202020204" pitchFamily="34" charset="0"/>
              </a:rPr>
              <a:t>. Rekan-rekan semua </a:t>
            </a:r>
            <a:r>
              <a:rPr lang="id-ID" sz="1800" dirty="0" err="1">
                <a:effectLst/>
                <a:latin typeface="Arial" panose="020B0604020202020204" pitchFamily="34" charset="0"/>
                <a:ea typeface="Arial" panose="020B0604020202020204" pitchFamily="34" charset="0"/>
              </a:rPr>
              <a:t>bayangin</a:t>
            </a:r>
            <a:r>
              <a:rPr lang="id-ID" sz="1800" dirty="0">
                <a:effectLst/>
                <a:latin typeface="Arial" panose="020B0604020202020204" pitchFamily="34" charset="0"/>
                <a:ea typeface="Arial" panose="020B0604020202020204" pitchFamily="34" charset="0"/>
              </a:rPr>
              <a:t> stadion GBK dipenuhi oleh orang-orang yang merasa terisolasi.</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86D4AA1-907E-467B-A7CE-85796C2EDABF}" type="slidenum">
              <a:rPr lang="en-ID" smtClean="0"/>
              <a:pPr/>
              <a:t>2</a:t>
            </a:fld>
            <a:endParaRPr lang="en-ID" dirty="0"/>
          </a:p>
        </p:txBody>
      </p:sp>
    </p:spTree>
    <p:extLst>
      <p:ext uri="{BB962C8B-B14F-4D97-AF65-F5344CB8AC3E}">
        <p14:creationId xmlns:p14="http://schemas.microsoft.com/office/powerpoint/2010/main" val="3294292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20:</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Setiap langkah yang telah kami lalui, mulai dari perencanaan awal hingga tahap presentasi ini, tidak akan mungkin dapat terwujud tanpa adanya dukungan dari berbagai pihak. Kami ucapkan </a:t>
            </a:r>
            <a:r>
              <a:rPr lang="id-ID" sz="1800" dirty="0" err="1">
                <a:effectLst/>
                <a:latin typeface="Arial" panose="020B0604020202020204" pitchFamily="34" charset="0"/>
                <a:ea typeface="Arial" panose="020B0604020202020204" pitchFamily="34" charset="0"/>
              </a:rPr>
              <a:t>terimakasih</a:t>
            </a:r>
            <a:r>
              <a:rPr lang="id-ID" sz="1800" dirty="0">
                <a:effectLst/>
                <a:latin typeface="Arial" panose="020B0604020202020204" pitchFamily="34" charset="0"/>
                <a:ea typeface="Arial" panose="020B0604020202020204" pitchFamily="34" charset="0"/>
              </a:rPr>
              <a:t> yang sebesar besarnya kepada Kementerian Pendidikan, Kebudayaan, Riset, dan Teknologi, Pusat prestasi Nasional, dan Universitas Airlangga. Dengan produk yang kami buat, kami berkomitmen untuk dapat terus membantu masyarakat terutama para penyandang </a:t>
            </a:r>
            <a:r>
              <a:rPr lang="id-ID" sz="1800" dirty="0" err="1">
                <a:effectLst/>
                <a:latin typeface="Arial" panose="020B0604020202020204" pitchFamily="34" charset="0"/>
                <a:ea typeface="Arial" panose="020B0604020202020204" pitchFamily="34" charset="0"/>
              </a:rPr>
              <a:t>disabilitas</a:t>
            </a:r>
            <a:r>
              <a:rPr lang="id-ID" sz="1800" dirty="0">
                <a:effectLst/>
                <a:latin typeface="Arial" panose="020B0604020202020204" pitchFamily="34" charset="0"/>
                <a:ea typeface="Arial" panose="020B0604020202020204" pitchFamily="34" charset="0"/>
              </a:rPr>
              <a:t> agar bisa mendapatkan hak untuk setara di dalam masyarakat. Sekian dari kami, </a:t>
            </a:r>
            <a:r>
              <a:rPr lang="id-ID" sz="1800" dirty="0" err="1">
                <a:effectLst/>
                <a:latin typeface="Arial" panose="020B0604020202020204" pitchFamily="34" charset="0"/>
                <a:ea typeface="Arial" panose="020B0604020202020204" pitchFamily="34" charset="0"/>
              </a:rPr>
              <a:t>Wassalam</a:t>
            </a:r>
            <a:r>
              <a:rPr lang="id-ID" sz="1800" dirty="0">
                <a:effectLst/>
                <a:latin typeface="Arial" panose="020B0604020202020204" pitchFamily="34" charset="0"/>
                <a:ea typeface="Arial" panose="020B0604020202020204" pitchFamily="34" charset="0"/>
              </a:rPr>
              <a:t>.</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35820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000"/>
              </a:spcBef>
              <a:spcAft>
                <a:spcPts val="1000"/>
              </a:spcAft>
            </a:pPr>
            <a:r>
              <a:rPr lang="id-ID" sz="1800" b="1" dirty="0" err="1">
                <a:effectLst/>
                <a:highlight>
                  <a:srgbClr val="FF0000"/>
                </a:highlight>
                <a:latin typeface="Arial" panose="020B0604020202020204" pitchFamily="34" charset="0"/>
                <a:ea typeface="Arial" panose="020B0604020202020204" pitchFamily="34" charset="0"/>
              </a:rPr>
              <a:t>Slide</a:t>
            </a:r>
            <a:r>
              <a:rPr lang="id-ID" sz="1800" b="1" dirty="0">
                <a:effectLst/>
                <a:highlight>
                  <a:srgbClr val="FF0000"/>
                </a:highlight>
                <a:latin typeface="Arial" panose="020B0604020202020204" pitchFamily="34" charset="0"/>
                <a:ea typeface="Arial" panose="020B0604020202020204" pitchFamily="34" charset="0"/>
              </a:rPr>
              <a:t> 3 : </a:t>
            </a:r>
            <a:endParaRPr lang="en-ID" sz="1800"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solidFill>
                  <a:srgbClr val="1155CC"/>
                </a:solidFill>
                <a:effectLst/>
                <a:highlight>
                  <a:srgbClr val="FF0000"/>
                </a:highlight>
                <a:latin typeface="Arial" panose="020B0604020202020204" pitchFamily="34" charset="0"/>
                <a:ea typeface="Arial" panose="020B0604020202020204" pitchFamily="34" charset="0"/>
                <a:hlinkClick r:id="rId3"/>
              </a:rPr>
              <a:t>https://www.youtube.com/watch?v=Z-lbwM294lw&amp;pp=ygUQZGVhZiBwZW9wbGUgbmV3cw%3D%3D</a:t>
            </a:r>
            <a:endParaRPr lang="en-ID"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solidFill>
                  <a:srgbClr val="1155CC"/>
                </a:solidFill>
                <a:effectLst/>
                <a:highlight>
                  <a:srgbClr val="FF0000"/>
                </a:highlight>
                <a:latin typeface="Arial" panose="020B0604020202020204" pitchFamily="34" charset="0"/>
                <a:ea typeface="Arial" panose="020B0604020202020204" pitchFamily="34" charset="0"/>
                <a:hlinkClick r:id="rId4"/>
              </a:rPr>
              <a:t>https://www.cnbc.com/2020/01/03/what-college-is-like-for-students-with-disabilities-according-to-a-harvard-grad.html</a:t>
            </a:r>
            <a:endParaRPr lang="en-ID"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solidFill>
                  <a:srgbClr val="1155CC"/>
                </a:solidFill>
                <a:effectLst/>
                <a:highlight>
                  <a:srgbClr val="FF0000"/>
                </a:highlight>
                <a:latin typeface="Arial" panose="020B0604020202020204" pitchFamily="34" charset="0"/>
                <a:ea typeface="Arial" panose="020B0604020202020204" pitchFamily="34" charset="0"/>
                <a:hlinkClick r:id="rId5"/>
              </a:rPr>
              <a:t>https://www.youtube.com/watch?v=x2Njyc85R0c&amp;pp=ygUXYmVyaXRhIG9yYW5nIHR1bmF3aWNhcmE%3D</a:t>
            </a:r>
            <a:endParaRPr lang="en-ID"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solidFill>
                  <a:srgbClr val="1155CC"/>
                </a:solidFill>
                <a:effectLst/>
                <a:highlight>
                  <a:srgbClr val="FF0000"/>
                </a:highlight>
                <a:latin typeface="Arial" panose="020B0604020202020204" pitchFamily="34" charset="0"/>
                <a:ea typeface="Arial" panose="020B0604020202020204" pitchFamily="34" charset="0"/>
                <a:hlinkClick r:id="rId6"/>
              </a:rPr>
              <a:t>https://www.youtube.com/watch?v=YrK1ab7gcpY</a:t>
            </a:r>
            <a:endParaRPr lang="en-ID"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solidFill>
                  <a:srgbClr val="1155CC"/>
                </a:solidFill>
                <a:effectLst/>
                <a:highlight>
                  <a:srgbClr val="FF0000"/>
                </a:highlight>
                <a:latin typeface="Arial" panose="020B0604020202020204" pitchFamily="34" charset="0"/>
                <a:ea typeface="Arial" panose="020B0604020202020204" pitchFamily="34" charset="0"/>
                <a:hlinkClick r:id="rId7"/>
              </a:rPr>
              <a:t>https://health.detik.com/berita-detikhealth/d-3562064/orang-orang-ini-juga-di-i-bully-i-karena-berkebutuhan-khusus</a:t>
            </a:r>
            <a:endParaRPr lang="en-ID" sz="1800" u="none" strike="noStrike" dirty="0">
              <a:solidFill>
                <a:schemeClr val="tx1"/>
              </a:solidFill>
              <a:effectLst/>
              <a:highlight>
                <a:srgbClr val="FF0000"/>
              </a:highligh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dirty="0">
                <a:solidFill>
                  <a:srgbClr val="1155CC"/>
                </a:solidFill>
                <a:effectLst/>
                <a:highlight>
                  <a:srgbClr val="FF0000"/>
                </a:highlight>
                <a:latin typeface="Arial" panose="020B0604020202020204" pitchFamily="34" charset="0"/>
                <a:ea typeface="Arial" panose="020B0604020202020204" pitchFamily="34" charset="0"/>
                <a:hlinkClick r:id="rId8"/>
              </a:rPr>
              <a:t>https://id.theasianparent.com/anak-tunarungu-bully</a:t>
            </a:r>
            <a:r>
              <a:rPr lang="en-ID" sz="4800" dirty="0">
                <a:effectLst/>
              </a:rPr>
              <a:t> </a:t>
            </a:r>
            <a:endParaRPr lang="en-US" dirty="0"/>
          </a:p>
        </p:txBody>
      </p:sp>
      <p:sp>
        <p:nvSpPr>
          <p:cNvPr id="4" name="Slide Number Placeholder 3"/>
          <p:cNvSpPr>
            <a:spLocks noGrp="1"/>
          </p:cNvSpPr>
          <p:nvPr>
            <p:ph type="sldNum" sz="quarter" idx="5"/>
          </p:nvPr>
        </p:nvSpPr>
        <p:spPr/>
        <p:txBody>
          <a:bodyPr/>
          <a:lstStyle/>
          <a:p>
            <a:fld id="{A86D4AA1-907E-467B-A7CE-85796C2EDABF}" type="slidenum">
              <a:rPr lang="en-ID" smtClean="0"/>
              <a:pPr/>
              <a:t>3</a:t>
            </a:fld>
            <a:endParaRPr lang="en-ID" dirty="0"/>
          </a:p>
        </p:txBody>
      </p:sp>
    </p:spTree>
    <p:extLst>
      <p:ext uri="{BB962C8B-B14F-4D97-AF65-F5344CB8AC3E}">
        <p14:creationId xmlns:p14="http://schemas.microsoft.com/office/powerpoint/2010/main" val="6049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1000"/>
              </a:spcBef>
              <a:spcAft>
                <a:spcPts val="1000"/>
              </a:spcAft>
            </a:pPr>
            <a:r>
              <a:rPr lang="id-ID" sz="1800" b="1" dirty="0" err="1">
                <a:effectLst/>
                <a:highlight>
                  <a:srgbClr val="FF0000"/>
                </a:highlight>
                <a:latin typeface="Arial" panose="020B0604020202020204" pitchFamily="34" charset="0"/>
                <a:ea typeface="Arial" panose="020B0604020202020204" pitchFamily="34" charset="0"/>
              </a:rPr>
              <a:t>Slide</a:t>
            </a:r>
            <a:r>
              <a:rPr lang="id-ID" sz="1800" b="1" dirty="0">
                <a:effectLst/>
                <a:highlight>
                  <a:srgbClr val="FF0000"/>
                </a:highlight>
                <a:latin typeface="Arial" panose="020B0604020202020204" pitchFamily="34" charset="0"/>
                <a:ea typeface="Arial" panose="020B0604020202020204" pitchFamily="34" charset="0"/>
              </a:rPr>
              <a:t> 3 : </a:t>
            </a:r>
            <a:endParaRPr lang="en-ID" sz="1800"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solidFill>
                  <a:srgbClr val="1155CC"/>
                </a:solidFill>
                <a:effectLst/>
                <a:highlight>
                  <a:srgbClr val="FF0000"/>
                </a:highlight>
                <a:latin typeface="Arial" panose="020B0604020202020204" pitchFamily="34" charset="0"/>
                <a:ea typeface="Arial" panose="020B0604020202020204" pitchFamily="34" charset="0"/>
                <a:hlinkClick r:id="rId3"/>
              </a:rPr>
              <a:t>https://www.youtube.com/watch?v=Z-lbwM294lw&amp;pp=ygUQZGVhZiBwZW9wbGUgbmV3cw%3D%3D</a:t>
            </a:r>
            <a:endParaRPr lang="en-ID"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solidFill>
                  <a:srgbClr val="1155CC"/>
                </a:solidFill>
                <a:effectLst/>
                <a:highlight>
                  <a:srgbClr val="FF0000"/>
                </a:highlight>
                <a:latin typeface="Arial" panose="020B0604020202020204" pitchFamily="34" charset="0"/>
                <a:ea typeface="Arial" panose="020B0604020202020204" pitchFamily="34" charset="0"/>
                <a:hlinkClick r:id="rId4"/>
              </a:rPr>
              <a:t>https://www.cnbc.com/2020/01/03/what-college-is-like-for-students-with-disabilities-according-to-a-harvard-grad.html</a:t>
            </a:r>
            <a:endParaRPr lang="en-ID"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solidFill>
                  <a:srgbClr val="1155CC"/>
                </a:solidFill>
                <a:effectLst/>
                <a:highlight>
                  <a:srgbClr val="FF0000"/>
                </a:highlight>
                <a:latin typeface="Arial" panose="020B0604020202020204" pitchFamily="34" charset="0"/>
                <a:ea typeface="Arial" panose="020B0604020202020204" pitchFamily="34" charset="0"/>
                <a:hlinkClick r:id="rId5"/>
              </a:rPr>
              <a:t>https://www.youtube.com/watch?v=x2Njyc85R0c&amp;pp=ygUXYmVyaXRhIG9yYW5nIHR1bmF3aWNhcmE%3D</a:t>
            </a:r>
            <a:endParaRPr lang="en-ID"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solidFill>
                  <a:srgbClr val="1155CC"/>
                </a:solidFill>
                <a:effectLst/>
                <a:highlight>
                  <a:srgbClr val="FF0000"/>
                </a:highlight>
                <a:latin typeface="Arial" panose="020B0604020202020204" pitchFamily="34" charset="0"/>
                <a:ea typeface="Arial" panose="020B0604020202020204" pitchFamily="34" charset="0"/>
                <a:hlinkClick r:id="rId6"/>
              </a:rPr>
              <a:t>https://www.youtube.com/watch?v=YrK1ab7gcpY</a:t>
            </a:r>
            <a:endParaRPr lang="en-ID"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u="none" strike="noStrike" dirty="0">
                <a:solidFill>
                  <a:srgbClr val="1155CC"/>
                </a:solidFill>
                <a:effectLst/>
                <a:highlight>
                  <a:srgbClr val="FF0000"/>
                </a:highlight>
                <a:latin typeface="Arial" panose="020B0604020202020204" pitchFamily="34" charset="0"/>
                <a:ea typeface="Arial" panose="020B0604020202020204" pitchFamily="34" charset="0"/>
                <a:hlinkClick r:id="rId7"/>
              </a:rPr>
              <a:t>https://health.detik.com/berita-detikhealth/d-3562064/orang-orang-ini-juga-di-i-bully-i-karena-berkebutuhan-khusus</a:t>
            </a:r>
            <a:endParaRPr lang="en-ID" sz="1800" u="none" strike="noStrike" dirty="0">
              <a:solidFill>
                <a:schemeClr val="tx1"/>
              </a:solidFill>
              <a:effectLst/>
              <a:highlight>
                <a:srgbClr val="FF0000"/>
              </a:highlight>
              <a:latin typeface="Arial" panose="020B0604020202020204" pitchFamily="34" charset="0"/>
              <a:ea typeface="Arial" panose="020B0604020202020204" pitchFamily="34" charset="0"/>
            </a:endParaRPr>
          </a:p>
          <a:p>
            <a:pPr marL="342900" lvl="0" indent="-342900" algn="just">
              <a:lnSpc>
                <a:spcPct val="115000"/>
              </a:lnSpc>
              <a:buFont typeface="Symbol" pitchFamily="2" charset="2"/>
              <a:buChar char="-"/>
            </a:pPr>
            <a:r>
              <a:rPr lang="id-ID" sz="1800" dirty="0">
                <a:solidFill>
                  <a:srgbClr val="1155CC"/>
                </a:solidFill>
                <a:effectLst/>
                <a:highlight>
                  <a:srgbClr val="FF0000"/>
                </a:highlight>
                <a:latin typeface="Arial" panose="020B0604020202020204" pitchFamily="34" charset="0"/>
                <a:ea typeface="Arial" panose="020B0604020202020204" pitchFamily="34" charset="0"/>
                <a:hlinkClick r:id="rId8"/>
              </a:rPr>
              <a:t>https://id.theasianparent.com/anak-tunarungu-bully</a:t>
            </a:r>
            <a:r>
              <a:rPr lang="en-ID" sz="4800" dirty="0">
                <a:effectLst/>
              </a:rPr>
              <a:t> </a:t>
            </a:r>
            <a:endParaRPr lang="en-US" dirty="0"/>
          </a:p>
        </p:txBody>
      </p:sp>
      <p:sp>
        <p:nvSpPr>
          <p:cNvPr id="4" name="Slide Number Placeholder 3"/>
          <p:cNvSpPr>
            <a:spLocks noGrp="1"/>
          </p:cNvSpPr>
          <p:nvPr>
            <p:ph type="sldNum" sz="quarter" idx="5"/>
          </p:nvPr>
        </p:nvSpPr>
        <p:spPr/>
        <p:txBody>
          <a:bodyPr/>
          <a:lstStyle/>
          <a:p>
            <a:fld id="{A86D4AA1-907E-467B-A7CE-85796C2EDABF}" type="slidenum">
              <a:rPr lang="en-ID" smtClean="0"/>
              <a:pPr/>
              <a:t>4</a:t>
            </a:fld>
            <a:endParaRPr lang="en-ID" dirty="0"/>
          </a:p>
        </p:txBody>
      </p:sp>
    </p:spTree>
    <p:extLst>
      <p:ext uri="{BB962C8B-B14F-4D97-AF65-F5344CB8AC3E}">
        <p14:creationId xmlns:p14="http://schemas.microsoft.com/office/powerpoint/2010/main" val="796045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spcBef>
                <a:spcPts val="1000"/>
              </a:spcBef>
              <a:spcAft>
                <a:spcPts val="1000"/>
              </a:spcAft>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5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Dari hal tersebut kami merasa bahwa kawan-kawan tunarungu dan tunawicara </a:t>
            </a:r>
            <a:r>
              <a:rPr lang="id-ID" sz="1800" b="1" dirty="0">
                <a:effectLst/>
                <a:latin typeface="Arial" panose="020B0604020202020204" pitchFamily="34" charset="0"/>
                <a:ea typeface="Arial" panose="020B0604020202020204" pitchFamily="34" charset="0"/>
              </a:rPr>
              <a:t>harus segera</a:t>
            </a:r>
            <a:r>
              <a:rPr lang="id-ID" sz="1800" dirty="0">
                <a:effectLst/>
                <a:latin typeface="Arial" panose="020B0604020202020204" pitchFamily="34" charset="0"/>
                <a:ea typeface="Arial" panose="020B0604020202020204" pitchFamily="34" charset="0"/>
              </a:rPr>
              <a:t> mendapatkan </a:t>
            </a:r>
            <a:r>
              <a:rPr lang="id-ID" sz="1800" b="1" dirty="0">
                <a:effectLst/>
                <a:latin typeface="Arial" panose="020B0604020202020204" pitchFamily="34" charset="0"/>
                <a:ea typeface="Arial" panose="020B0604020202020204" pitchFamily="34" charset="0"/>
              </a:rPr>
              <a:t>solusi </a:t>
            </a:r>
            <a:r>
              <a:rPr lang="id-ID" sz="1800" dirty="0">
                <a:effectLst/>
                <a:latin typeface="Arial" panose="020B0604020202020204" pitchFamily="34" charset="0"/>
                <a:ea typeface="Arial" panose="020B0604020202020204" pitchFamily="34" charset="0"/>
              </a:rPr>
              <a:t>demi mendapatkan </a:t>
            </a:r>
            <a:r>
              <a:rPr lang="id-ID" sz="1800" b="1" dirty="0">
                <a:effectLst/>
                <a:latin typeface="Arial" panose="020B0604020202020204" pitchFamily="34" charset="0"/>
                <a:ea typeface="Arial" panose="020B0604020202020204" pitchFamily="34" charset="0"/>
              </a:rPr>
              <a:t>kesetaraan dalam lingkungan masyarakat</a:t>
            </a:r>
            <a:r>
              <a:rPr lang="id-ID" sz="1800" dirty="0">
                <a:effectLst/>
                <a:latin typeface="Arial" panose="020B0604020202020204" pitchFamily="34" charset="0"/>
                <a:ea typeface="Arial" panose="020B0604020202020204" pitchFamily="34" charset="0"/>
              </a:rPr>
              <a:t>, serta mendapatkan </a:t>
            </a:r>
            <a:r>
              <a:rPr lang="id-ID" sz="1800" b="1" dirty="0">
                <a:effectLst/>
                <a:latin typeface="Arial" panose="020B0604020202020204" pitchFamily="34" charset="0"/>
                <a:ea typeface="Arial" panose="020B0604020202020204" pitchFamily="34" charset="0"/>
              </a:rPr>
              <a:t>kesempatan menjalani hidup tanpa merasa kesulitan maupun terisolasi</a:t>
            </a:r>
            <a:r>
              <a:rPr lang="id-ID" sz="1800" dirty="0">
                <a:effectLst/>
                <a:latin typeface="Arial" panose="020B0604020202020204" pitchFamily="34" charset="0"/>
                <a:ea typeface="Arial" panose="020B0604020202020204" pitchFamily="34" charset="0"/>
              </a:rPr>
              <a:t>.</a:t>
            </a:r>
            <a:endParaRPr lang="en-ID" sz="1800" dirty="0">
              <a:effectLst/>
              <a:latin typeface="Arial" panose="020B0604020202020204" pitchFamily="34" charset="0"/>
              <a:ea typeface="Arial" panose="020B0604020202020204" pitchFamily="34" charset="0"/>
            </a:endParaRPr>
          </a:p>
          <a:p>
            <a:pPr algn="just">
              <a:lnSpc>
                <a:spcPct val="115000"/>
              </a:lnSpc>
              <a:spcBef>
                <a:spcPts val="1000"/>
              </a:spcBef>
            </a:pPr>
            <a:r>
              <a:rPr lang="id-ID" sz="1800" b="1" dirty="0">
                <a:effectLst/>
                <a:latin typeface="Arial" panose="020B0604020202020204" pitchFamily="34" charset="0"/>
                <a:ea typeface="Arial" panose="020B0604020202020204" pitchFamily="34" charset="0"/>
              </a:rPr>
              <a:t>Bahasa Isyarat menjadi sektor </a:t>
            </a:r>
            <a:r>
              <a:rPr lang="id-ID" sz="1800" dirty="0">
                <a:effectLst/>
                <a:latin typeface="Arial" panose="020B0604020202020204" pitchFamily="34" charset="0"/>
                <a:ea typeface="Arial" panose="020B0604020202020204" pitchFamily="34" charset="0"/>
              </a:rPr>
              <a:t>yang kami gunakan untuk membuat solusi inovatif, dengan </a:t>
            </a:r>
            <a:r>
              <a:rPr lang="id-ID" sz="1800" b="1" dirty="0">
                <a:effectLst/>
                <a:latin typeface="Arial" panose="020B0604020202020204" pitchFamily="34" charset="0"/>
                <a:ea typeface="Arial" panose="020B0604020202020204" pitchFamily="34" charset="0"/>
              </a:rPr>
              <a:t>mempermudah akses </a:t>
            </a:r>
            <a:r>
              <a:rPr lang="id-ID" sz="1800" dirty="0">
                <a:effectLst/>
                <a:latin typeface="Arial" panose="020B0604020202020204" pitchFamily="34" charset="0"/>
                <a:ea typeface="Arial" panose="020B0604020202020204" pitchFamily="34" charset="0"/>
              </a:rPr>
              <a:t>bagi bahasa isyarat maka permasalahan komunikasi bagi kawan tunarungu dan tunawicara dengan masyarakat sekitar akan semakin mudah.</a:t>
            </a:r>
            <a:endParaRPr lang="en-ID" sz="1800" dirty="0">
              <a:effectLst/>
              <a:latin typeface="Arial" panose="020B0604020202020204" pitchFamily="34" charset="0"/>
              <a:ea typeface="Arial" panose="020B0604020202020204" pitchFamily="34" charset="0"/>
            </a:endParaRP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01921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spcBef>
                <a:spcPts val="1000"/>
              </a:spcBef>
              <a:spcAft>
                <a:spcPts val="1000"/>
              </a:spcAft>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6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Kami para inovator muda yang beranggotakan 6 orang, dengan 1 dosen pembimbing dan 5 mahasiswa berkomitmen untuk menciptakan inovasi </a:t>
            </a:r>
            <a:r>
              <a:rPr lang="id-ID" sz="1800" dirty="0" err="1">
                <a:effectLst/>
                <a:latin typeface="Arial" panose="020B0604020202020204" pitchFamily="34" charset="0"/>
                <a:ea typeface="Arial" panose="020B0604020202020204" pitchFamily="34" charset="0"/>
              </a:rPr>
              <a:t>solutif</a:t>
            </a:r>
            <a:r>
              <a:rPr lang="id-ID" sz="1800" dirty="0">
                <a:effectLst/>
                <a:latin typeface="Arial" panose="020B0604020202020204" pitchFamily="34" charset="0"/>
                <a:ea typeface="Arial" panose="020B0604020202020204" pitchFamily="34" charset="0"/>
              </a:rPr>
              <a:t> bagi kawan-kawan </a:t>
            </a:r>
            <a:r>
              <a:rPr lang="id-ID" sz="1800" dirty="0" err="1">
                <a:effectLst/>
                <a:latin typeface="Arial" panose="020B0604020202020204" pitchFamily="34" charset="0"/>
                <a:ea typeface="Arial" panose="020B0604020202020204" pitchFamily="34" charset="0"/>
              </a:rPr>
              <a:t>disabilitas</a:t>
            </a:r>
            <a:r>
              <a:rPr lang="id-ID" sz="1800" dirty="0">
                <a:effectLst/>
                <a:latin typeface="Arial" panose="020B0604020202020204" pitchFamily="34" charset="0"/>
                <a:ea typeface="Arial" panose="020B0604020202020204" pitchFamily="34" charset="0"/>
              </a:rPr>
              <a:t> terutama tunarungu dan tunawicara.</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50088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spcBef>
                <a:spcPts val="1000"/>
              </a:spcBef>
              <a:spcAft>
                <a:spcPts val="1000"/>
              </a:spcAft>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7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Perkenalkan </a:t>
            </a:r>
            <a:r>
              <a:rPr lang="id-ID" sz="1800" b="1"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Sarung tangan pintar berbasis </a:t>
            </a:r>
            <a:r>
              <a:rPr lang="id-ID" sz="1800" dirty="0" err="1">
                <a:effectLst/>
                <a:latin typeface="Arial" panose="020B0604020202020204" pitchFamily="34" charset="0"/>
                <a:ea typeface="Arial" panose="020B0604020202020204" pitchFamily="34" charset="0"/>
              </a:rPr>
              <a:t>deep</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learning</a:t>
            </a:r>
            <a:r>
              <a:rPr lang="id-ID" sz="1800" dirty="0">
                <a:effectLst/>
                <a:latin typeface="Arial" panose="020B0604020202020204" pitchFamily="34" charset="0"/>
                <a:ea typeface="Arial" panose="020B0604020202020204" pitchFamily="34" charset="0"/>
              </a:rPr>
              <a:t> sebagai alat bantu komunikasi multifungsi untuk penyandang Tunarungu dan Tunawicara.</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638760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8 :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err="1">
                <a:effectLst/>
                <a:latin typeface="Arial" panose="020B0604020202020204" pitchFamily="34" charset="0"/>
                <a:ea typeface="Arial" panose="020B0604020202020204" pitchFamily="34" charset="0"/>
              </a:rPr>
              <a:t>Disini</a:t>
            </a:r>
            <a:r>
              <a:rPr lang="id-ID" sz="1800" dirty="0">
                <a:effectLst/>
                <a:latin typeface="Arial" panose="020B0604020202020204" pitchFamily="34" charset="0"/>
                <a:ea typeface="Arial" panose="020B0604020202020204" pitchFamily="34" charset="0"/>
              </a:rPr>
              <a:t> kami akan menjelaskan apa </a:t>
            </a:r>
            <a:r>
              <a:rPr lang="id-ID" sz="1800" dirty="0" err="1">
                <a:effectLst/>
                <a:latin typeface="Arial" panose="020B0604020202020204" pitchFamily="34" charset="0"/>
                <a:ea typeface="Arial" panose="020B0604020202020204" pitchFamily="34" charset="0"/>
              </a:rPr>
              <a:t>aja</a:t>
            </a:r>
            <a:r>
              <a:rPr lang="id-ID" sz="1800" dirty="0">
                <a:effectLst/>
                <a:latin typeface="Arial" panose="020B0604020202020204" pitchFamily="34" charset="0"/>
                <a:ea typeface="Arial" panose="020B0604020202020204" pitchFamily="34" charset="0"/>
              </a:rPr>
              <a:t> si kelebihan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a:t>
            </a:r>
            <a:r>
              <a:rPr lang="id-ID" sz="1800" b="1" dirty="0">
                <a:effectLst/>
                <a:latin typeface="Arial" panose="020B0604020202020204" pitchFamily="34" charset="0"/>
                <a:ea typeface="Arial" panose="020B0604020202020204" pitchFamily="34" charset="0"/>
              </a:rPr>
              <a:t>Pertama</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adalah penerjemah SIBI (Sistem Isyarat Bahasa Indonesia). Dengan model </a:t>
            </a:r>
            <a:r>
              <a:rPr lang="id-ID" sz="1800" dirty="0" err="1">
                <a:effectLst/>
                <a:latin typeface="Arial" panose="020B0604020202020204" pitchFamily="34" charset="0"/>
                <a:ea typeface="Arial" panose="020B0604020202020204" pitchFamily="34" charset="0"/>
              </a:rPr>
              <a:t>transformer</a:t>
            </a:r>
            <a:r>
              <a:rPr lang="id-ID" sz="1800" dirty="0">
                <a:effectLst/>
                <a:latin typeface="Arial" panose="020B0604020202020204" pitchFamily="34" charset="0"/>
                <a:ea typeface="Arial" panose="020B0604020202020204" pitchFamily="34" charset="0"/>
              </a:rPr>
              <a:t>, gerakan tangan diterjemahkan menjadi suara, memudahkan komunikasi bagi pengguna bahasa isyarat. </a:t>
            </a:r>
            <a:r>
              <a:rPr lang="id-ID" sz="1800" b="1" dirty="0">
                <a:effectLst/>
                <a:latin typeface="Arial" panose="020B0604020202020204" pitchFamily="34" charset="0"/>
                <a:ea typeface="Arial" panose="020B0604020202020204" pitchFamily="34" charset="0"/>
              </a:rPr>
              <a:t>Kedua</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berfungsi sebagai penerjemah suara ke teks. Menggunakan model </a:t>
            </a:r>
            <a:r>
              <a:rPr lang="id-ID" sz="1800" dirty="0" err="1">
                <a:effectLst/>
                <a:latin typeface="Arial" panose="020B0604020202020204" pitchFamily="34" charset="0"/>
                <a:ea typeface="Arial" panose="020B0604020202020204" pitchFamily="34" charset="0"/>
              </a:rPr>
              <a:t>speech-to-text</a:t>
            </a:r>
            <a:r>
              <a:rPr lang="id-ID" sz="1800" dirty="0">
                <a:effectLst/>
                <a:latin typeface="Arial" panose="020B0604020202020204" pitchFamily="34" charset="0"/>
                <a:ea typeface="Arial" panose="020B0604020202020204" pitchFamily="34" charset="0"/>
              </a:rPr>
              <a:t>, suara ditangkap oleh dua mikrofon </a:t>
            </a:r>
            <a:r>
              <a:rPr lang="id-ID" sz="1800" dirty="0" err="1">
                <a:effectLst/>
                <a:latin typeface="Arial" panose="020B0604020202020204" pitchFamily="34" charset="0"/>
                <a:ea typeface="Arial" panose="020B0604020202020204" pitchFamily="34" charset="0"/>
              </a:rPr>
              <a:t>omnidirectional</a:t>
            </a:r>
            <a:r>
              <a:rPr lang="id-ID" sz="1800" dirty="0">
                <a:effectLst/>
                <a:latin typeface="Arial" panose="020B0604020202020204" pitchFamily="34" charset="0"/>
                <a:ea typeface="Arial" panose="020B0604020202020204" pitchFamily="34" charset="0"/>
              </a:rPr>
              <a:t> dan diubah menjadi teks, membantu mereka yang memiliki gangguan pendengaran. </a:t>
            </a:r>
            <a:r>
              <a:rPr lang="id-ID" sz="1800" b="1" dirty="0">
                <a:effectLst/>
                <a:latin typeface="Arial" panose="020B0604020202020204" pitchFamily="34" charset="0"/>
                <a:ea typeface="Arial" panose="020B0604020202020204" pitchFamily="34" charset="0"/>
              </a:rPr>
              <a:t>Terakhir</a:t>
            </a:r>
            <a:r>
              <a:rPr lang="id-ID" sz="1800" dirty="0">
                <a:effectLst/>
                <a:latin typeface="Arial" panose="020B0604020202020204" pitchFamily="34" charset="0"/>
                <a:ea typeface="Arial" panose="020B0604020202020204" pitchFamily="34" charset="0"/>
              </a:rPr>
              <a:t>,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mengurangi ketimpangan sosial. Dengan alat bantu komunikasi yang efektif, kami meningkatkan inklusi sosial dan memberdayakan penyandang tunarungu dan tunawicara, membantu mereka berinteraksi lebih mudah di berbagai situasi.</a:t>
            </a:r>
            <a:endParaRPr lang="en-ID" sz="1800" dirty="0">
              <a:effectLst/>
              <a:latin typeface="Arial" panose="020B0604020202020204" pitchFamily="34" charset="0"/>
              <a:ea typeface="Arial" panose="020B0604020202020204" pitchFamily="34" charset="0"/>
            </a:endParaRPr>
          </a:p>
          <a:p>
            <a:pPr algn="just">
              <a:lnSpc>
                <a:spcPct val="115000"/>
              </a:lnSpc>
            </a:pP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455291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4f3cd59b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274f3cd59b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15000"/>
              </a:lnSpc>
            </a:pPr>
            <a:r>
              <a:rPr lang="id-ID" sz="1800" b="1" dirty="0" err="1">
                <a:effectLst/>
                <a:latin typeface="Arial" panose="020B0604020202020204" pitchFamily="34" charset="0"/>
                <a:ea typeface="Arial" panose="020B0604020202020204" pitchFamily="34" charset="0"/>
              </a:rPr>
              <a:t>Slide</a:t>
            </a:r>
            <a:r>
              <a:rPr lang="id-ID" sz="1800" b="1" dirty="0">
                <a:effectLst/>
                <a:latin typeface="Arial" panose="020B0604020202020204" pitchFamily="34" charset="0"/>
                <a:ea typeface="Arial" panose="020B0604020202020204" pitchFamily="34" charset="0"/>
              </a:rPr>
              <a:t> 9 </a:t>
            </a:r>
            <a:r>
              <a:rPr lang="id-ID" sz="1800" dirty="0">
                <a:effectLst/>
                <a:latin typeface="Arial" panose="020B0604020202020204" pitchFamily="34" charset="0"/>
                <a:ea typeface="Arial" panose="020B0604020202020204" pitchFamily="34" charset="0"/>
              </a:rPr>
              <a:t>: </a:t>
            </a:r>
            <a:endParaRPr lang="en-ID" sz="1800" dirty="0">
              <a:effectLst/>
              <a:latin typeface="Arial" panose="020B0604020202020204" pitchFamily="34" charset="0"/>
              <a:ea typeface="Arial" panose="020B0604020202020204" pitchFamily="34" charset="0"/>
            </a:endParaRPr>
          </a:p>
          <a:p>
            <a:pPr algn="just">
              <a:lnSpc>
                <a:spcPct val="115000"/>
              </a:lnSpc>
              <a:spcBef>
                <a:spcPts val="1200"/>
              </a:spcBef>
              <a:spcAft>
                <a:spcPts val="1200"/>
              </a:spcAft>
            </a:pPr>
            <a:r>
              <a:rPr lang="id-ID" sz="1800" dirty="0">
                <a:effectLst/>
                <a:latin typeface="Arial" panose="020B0604020202020204" pitchFamily="34" charset="0"/>
                <a:ea typeface="Arial" panose="020B0604020202020204" pitchFamily="34" charset="0"/>
              </a:rPr>
              <a:t>Sekarang, kami akan menjelaskan manfaat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Bagi pemerintah,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mendukung </a:t>
            </a:r>
            <a:r>
              <a:rPr lang="id-ID" sz="1800" b="1" dirty="0" err="1">
                <a:effectLst/>
                <a:latin typeface="Arial" panose="020B0604020202020204" pitchFamily="34" charset="0"/>
                <a:ea typeface="Arial" panose="020B0604020202020204" pitchFamily="34" charset="0"/>
              </a:rPr>
              <a:t>SDGs</a:t>
            </a:r>
            <a:r>
              <a:rPr lang="id-ID" sz="1800" b="1" dirty="0">
                <a:effectLst/>
                <a:latin typeface="Arial" panose="020B0604020202020204" pitchFamily="34" charset="0"/>
                <a:ea typeface="Arial" panose="020B0604020202020204" pitchFamily="34" charset="0"/>
              </a:rPr>
              <a:t> ke-10 dan ke-4</a:t>
            </a:r>
            <a:r>
              <a:rPr lang="id-ID" sz="1800" dirty="0">
                <a:effectLst/>
                <a:latin typeface="Arial" panose="020B0604020202020204" pitchFamily="34" charset="0"/>
                <a:ea typeface="Arial" panose="020B0604020202020204" pitchFamily="34" charset="0"/>
              </a:rPr>
              <a:t> dengan mengurangi ketimpangan dan meningkatkan pendidikan berkualitas untuk penyandang </a:t>
            </a:r>
            <a:r>
              <a:rPr lang="id-ID" sz="1800" dirty="0" err="1">
                <a:effectLst/>
                <a:latin typeface="Arial" panose="020B0604020202020204" pitchFamily="34" charset="0"/>
                <a:ea typeface="Arial" panose="020B0604020202020204" pitchFamily="34" charset="0"/>
              </a:rPr>
              <a:t>disabilitas</a:t>
            </a:r>
            <a:r>
              <a:rPr lang="id-ID" sz="1800" dirty="0">
                <a:effectLst/>
                <a:latin typeface="Arial" panose="020B0604020202020204" pitchFamily="34" charset="0"/>
                <a:ea typeface="Arial" panose="020B0604020202020204" pitchFamily="34" charset="0"/>
              </a:rPr>
              <a:t>. Bagi masyarakat,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a:t>
            </a:r>
            <a:r>
              <a:rPr lang="id-ID" sz="1800" b="1" dirty="0">
                <a:effectLst/>
                <a:latin typeface="Arial" panose="020B0604020202020204" pitchFamily="34" charset="0"/>
                <a:ea typeface="Arial" panose="020B0604020202020204" pitchFamily="34" charset="0"/>
              </a:rPr>
              <a:t>meningkatkan kualitas hidup penyandang </a:t>
            </a:r>
            <a:r>
              <a:rPr lang="id-ID" sz="1800" b="1" dirty="0" err="1">
                <a:effectLst/>
                <a:latin typeface="Arial" panose="020B0604020202020204" pitchFamily="34" charset="0"/>
                <a:ea typeface="Arial" panose="020B0604020202020204" pitchFamily="34" charset="0"/>
              </a:rPr>
              <a:t>disabilitas</a:t>
            </a:r>
            <a:r>
              <a:rPr lang="id-ID" sz="1800" dirty="0">
                <a:effectLst/>
                <a:latin typeface="Arial" panose="020B0604020202020204" pitchFamily="34" charset="0"/>
                <a:ea typeface="Arial" panose="020B0604020202020204" pitchFamily="34" charset="0"/>
              </a:rPr>
              <a:t>, memudahkan mereka berinteraksi dalam berbagai situasi. Bagi mahasiswa,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a:t>
            </a:r>
            <a:r>
              <a:rPr lang="id-ID" sz="1800" b="1" dirty="0">
                <a:effectLst/>
                <a:latin typeface="Arial" panose="020B0604020202020204" pitchFamily="34" charset="0"/>
                <a:ea typeface="Arial" panose="020B0604020202020204" pitchFamily="34" charset="0"/>
              </a:rPr>
              <a:t>mengembangkan kreativitas dan mengimplementasikan IPTEK</a:t>
            </a:r>
            <a:r>
              <a:rPr lang="id-ID" sz="1800" dirty="0">
                <a:effectLst/>
                <a:latin typeface="Arial" panose="020B0604020202020204" pitchFamily="34" charset="0"/>
                <a:ea typeface="Arial" panose="020B0604020202020204" pitchFamily="34" charset="0"/>
              </a:rPr>
              <a:t>, memberikan kesempatan untuk berinovasi dan berkontribusi langsung pada </a:t>
            </a:r>
            <a:r>
              <a:rPr lang="id-ID" sz="1800" dirty="0" err="1">
                <a:effectLst/>
                <a:latin typeface="Arial" panose="020B0604020202020204" pitchFamily="34" charset="0"/>
                <a:ea typeface="Arial" panose="020B0604020202020204" pitchFamily="34" charset="0"/>
              </a:rPr>
              <a:t>masyarakat.Dengan</a:t>
            </a:r>
            <a:r>
              <a:rPr lang="id-ID" sz="1800" dirty="0">
                <a:effectLst/>
                <a:latin typeface="Arial" panose="020B0604020202020204" pitchFamily="34" charset="0"/>
                <a:ea typeface="Arial" panose="020B0604020202020204" pitchFamily="34" charset="0"/>
              </a:rPr>
              <a:t> berbagai manfaat ini, </a:t>
            </a:r>
            <a:r>
              <a:rPr lang="id-ID" sz="1800" dirty="0" err="1">
                <a:effectLst/>
                <a:latin typeface="Arial" panose="020B0604020202020204" pitchFamily="34" charset="0"/>
                <a:ea typeface="Arial" panose="020B0604020202020204" pitchFamily="34" charset="0"/>
              </a:rPr>
              <a:t>Glovitoo</a:t>
            </a:r>
            <a:r>
              <a:rPr lang="id-ID" sz="1800" dirty="0">
                <a:effectLst/>
                <a:latin typeface="Arial" panose="020B0604020202020204" pitchFamily="34" charset="0"/>
                <a:ea typeface="Arial" panose="020B0604020202020204" pitchFamily="34" charset="0"/>
              </a:rPr>
              <a:t> membantu menciptakan masyarakat yang lebih inklusif dan maju.</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006978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b="0" i="0">
                <a:latin typeface="Poppins" pitchFamily="2" charset="77"/>
              </a:defRPr>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b="0" i="0">
                <a:latin typeface="Poppins" pitchFamily="2"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b="0" i="0">
                <a:latin typeface="Poppins" pitchFamily="2" charset="77"/>
              </a:defRPr>
            </a:lvl1pPr>
          </a:lstStyle>
          <a:p>
            <a:fld id="{C764DE79-268F-4C1A-8933-263129D2AF90}" type="datetimeFigureOut">
              <a:rPr lang="en-US" smtClean="0"/>
              <a:pPr/>
              <a:t>7/23/24</a:t>
            </a:fld>
            <a:endParaRPr lang="en-US" dirty="0"/>
          </a:p>
        </p:txBody>
      </p:sp>
      <p:sp>
        <p:nvSpPr>
          <p:cNvPr id="5" name="Footer Placeholder 4"/>
          <p:cNvSpPr>
            <a:spLocks noGrp="1"/>
          </p:cNvSpPr>
          <p:nvPr>
            <p:ph type="ftr" sz="quarter" idx="11"/>
          </p:nvPr>
        </p:nvSpPr>
        <p:spPr/>
        <p:txBody>
          <a:bodyPr/>
          <a:lstStyle>
            <a:lvl1pPr>
              <a:defRPr b="0" i="0">
                <a:latin typeface="Poppins" pitchFamily="2" charset="77"/>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Poppins" pitchFamily="2" charset="77"/>
              </a:defRPr>
            </a:lvl1pPr>
          </a:lstStyle>
          <a:p>
            <a:fld id="{48F63A3B-78C7-47BE-AE5E-E10140E04643}"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Poppins" pitchFamily="2" charset="77"/>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Poppins" pitchFamily="2" charset="77"/>
              </a:defRPr>
            </a:lvl1pPr>
            <a:lvl2pPr>
              <a:defRPr b="0" i="0">
                <a:latin typeface="Poppins" pitchFamily="2" charset="77"/>
              </a:defRPr>
            </a:lvl2pPr>
            <a:lvl3pPr>
              <a:defRPr b="0" i="0">
                <a:latin typeface="Poppins" pitchFamily="2" charset="77"/>
              </a:defRPr>
            </a:lvl3pPr>
            <a:lvl4pPr>
              <a:defRPr b="0" i="0">
                <a:latin typeface="Poppins" pitchFamily="2" charset="77"/>
              </a:defRPr>
            </a:lvl4pPr>
            <a:lvl5pPr>
              <a:defRPr b="0" i="0">
                <a:latin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Poppins" pitchFamily="2" charset="77"/>
              </a:defRPr>
            </a:lvl1pPr>
          </a:lstStyle>
          <a:p>
            <a:fld id="{C764DE79-268F-4C1A-8933-263129D2AF90}" type="datetimeFigureOut">
              <a:rPr lang="en-US" smtClean="0"/>
              <a:pPr/>
              <a:t>7/23/24</a:t>
            </a:fld>
            <a:endParaRPr lang="en-US" dirty="0"/>
          </a:p>
        </p:txBody>
      </p:sp>
      <p:sp>
        <p:nvSpPr>
          <p:cNvPr id="5" name="Footer Placeholder 4"/>
          <p:cNvSpPr>
            <a:spLocks noGrp="1"/>
          </p:cNvSpPr>
          <p:nvPr>
            <p:ph type="ftr" sz="quarter" idx="11"/>
          </p:nvPr>
        </p:nvSpPr>
        <p:spPr/>
        <p:txBody>
          <a:bodyPr/>
          <a:lstStyle>
            <a:lvl1pPr>
              <a:defRPr b="0" i="0">
                <a:latin typeface="Poppins" pitchFamily="2" charset="77"/>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Poppins" pitchFamily="2" charset="77"/>
              </a:defRPr>
            </a:lvl1pPr>
          </a:lstStyle>
          <a:p>
            <a:fld id="{48F63A3B-78C7-47BE-AE5E-E10140E04643}"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lvl1pPr>
              <a:defRPr b="0" i="0">
                <a:latin typeface="Poppins" pitchFamily="2" charset="77"/>
              </a:defRPr>
            </a:lvl1pPr>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lvl1pPr>
              <a:defRPr b="0" i="0">
                <a:latin typeface="Poppins" pitchFamily="2" charset="77"/>
              </a:defRPr>
            </a:lvl1pPr>
            <a:lvl2pPr>
              <a:defRPr b="0" i="0">
                <a:latin typeface="Poppins" pitchFamily="2" charset="77"/>
              </a:defRPr>
            </a:lvl2pPr>
            <a:lvl3pPr>
              <a:defRPr b="0" i="0">
                <a:latin typeface="Poppins" pitchFamily="2" charset="77"/>
              </a:defRPr>
            </a:lvl3pPr>
            <a:lvl4pPr>
              <a:defRPr b="0" i="0">
                <a:latin typeface="Poppins" pitchFamily="2" charset="77"/>
              </a:defRPr>
            </a:lvl4pPr>
            <a:lvl5pPr>
              <a:defRPr b="0" i="0">
                <a:latin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Poppins" pitchFamily="2" charset="77"/>
              </a:defRPr>
            </a:lvl1pPr>
          </a:lstStyle>
          <a:p>
            <a:fld id="{C764DE79-268F-4C1A-8933-263129D2AF90}" type="datetimeFigureOut">
              <a:rPr lang="en-US" smtClean="0"/>
              <a:pPr/>
              <a:t>7/23/24</a:t>
            </a:fld>
            <a:endParaRPr lang="en-US" dirty="0"/>
          </a:p>
        </p:txBody>
      </p:sp>
      <p:sp>
        <p:nvSpPr>
          <p:cNvPr id="5" name="Footer Placeholder 4"/>
          <p:cNvSpPr>
            <a:spLocks noGrp="1"/>
          </p:cNvSpPr>
          <p:nvPr>
            <p:ph type="ftr" sz="quarter" idx="11"/>
          </p:nvPr>
        </p:nvSpPr>
        <p:spPr/>
        <p:txBody>
          <a:bodyPr/>
          <a:lstStyle>
            <a:lvl1pPr>
              <a:defRPr b="0" i="0">
                <a:latin typeface="Poppins" pitchFamily="2" charset="77"/>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Poppins" pitchFamily="2" charset="77"/>
              </a:defRPr>
            </a:lvl1pPr>
          </a:lstStyle>
          <a:p>
            <a:fld id="{48F63A3B-78C7-47BE-AE5E-E10140E04643}"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5A4EA52-430C-461B-A2D1-9AA38A4BCF2A}"/>
              </a:ext>
            </a:extLst>
          </p:cNvPr>
          <p:cNvSpPr>
            <a:spLocks noGrp="1"/>
          </p:cNvSpPr>
          <p:nvPr>
            <p:ph type="pic" sz="quarter" idx="10"/>
          </p:nvPr>
        </p:nvSpPr>
        <p:spPr>
          <a:xfrm>
            <a:off x="495300" y="1343173"/>
            <a:ext cx="3396615" cy="2061807"/>
          </a:xfrm>
          <a:custGeom>
            <a:avLst/>
            <a:gdLst>
              <a:gd name="connsiteX0" fmla="*/ 0 w 9057639"/>
              <a:gd name="connsiteY0" fmla="*/ 0 h 5498151"/>
              <a:gd name="connsiteX1" fmla="*/ 9057639 w 9057639"/>
              <a:gd name="connsiteY1" fmla="*/ 0 h 5498151"/>
              <a:gd name="connsiteX2" fmla="*/ 9057639 w 9057639"/>
              <a:gd name="connsiteY2" fmla="*/ 5498151 h 5498151"/>
              <a:gd name="connsiteX3" fmla="*/ 0 w 9057639"/>
              <a:gd name="connsiteY3" fmla="*/ 5498151 h 5498151"/>
            </a:gdLst>
            <a:ahLst/>
            <a:cxnLst>
              <a:cxn ang="0">
                <a:pos x="connsiteX0" y="connsiteY0"/>
              </a:cxn>
              <a:cxn ang="0">
                <a:pos x="connsiteX1" y="connsiteY1"/>
              </a:cxn>
              <a:cxn ang="0">
                <a:pos x="connsiteX2" y="connsiteY2"/>
              </a:cxn>
              <a:cxn ang="0">
                <a:pos x="connsiteX3" y="connsiteY3"/>
              </a:cxn>
            </a:cxnLst>
            <a:rect l="l" t="t" r="r" b="b"/>
            <a:pathLst>
              <a:path w="9057639" h="5498151">
                <a:moveTo>
                  <a:pt x="0" y="0"/>
                </a:moveTo>
                <a:lnTo>
                  <a:pt x="9057639" y="0"/>
                </a:lnTo>
                <a:lnTo>
                  <a:pt x="9057639" y="5498151"/>
                </a:lnTo>
                <a:lnTo>
                  <a:pt x="0" y="5498151"/>
                </a:lnTo>
                <a:close/>
              </a:path>
            </a:pathLst>
          </a:custGeom>
          <a:solidFill>
            <a:srgbClr val="D9D9D9"/>
          </a:solidFill>
        </p:spPr>
        <p:txBody>
          <a:bodyPr wrap="square">
            <a:noAutofit/>
          </a:bodyPr>
          <a:lstStyle>
            <a:lvl1pPr>
              <a:defRPr b="0" i="0">
                <a:latin typeface="Poppins" pitchFamily="2" charset="77"/>
              </a:defRPr>
            </a:lvl1pPr>
          </a:lstStyle>
          <a:p>
            <a:endParaRPr lang="en-ID" dirty="0"/>
          </a:p>
        </p:txBody>
      </p:sp>
    </p:spTree>
    <p:extLst>
      <p:ext uri="{BB962C8B-B14F-4D97-AF65-F5344CB8AC3E}">
        <p14:creationId xmlns:p14="http://schemas.microsoft.com/office/powerpoint/2010/main" val="16757896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37CC39-D149-41CC-8974-4B1984B4BE07}"/>
              </a:ext>
            </a:extLst>
          </p:cNvPr>
          <p:cNvSpPr>
            <a:spLocks noGrp="1"/>
          </p:cNvSpPr>
          <p:nvPr>
            <p:ph type="pic" sz="quarter" idx="10"/>
          </p:nvPr>
        </p:nvSpPr>
        <p:spPr>
          <a:xfrm>
            <a:off x="-10867" y="3302020"/>
            <a:ext cx="9168107" cy="1848806"/>
          </a:xfrm>
          <a:custGeom>
            <a:avLst/>
            <a:gdLst>
              <a:gd name="connsiteX0" fmla="*/ 1537463 w 24448286"/>
              <a:gd name="connsiteY0" fmla="*/ 0 h 4930149"/>
              <a:gd name="connsiteX1" fmla="*/ 22909566 w 24448286"/>
              <a:gd name="connsiteY1" fmla="*/ 0 h 4930149"/>
              <a:gd name="connsiteX2" fmla="*/ 24448286 w 24448286"/>
              <a:gd name="connsiteY2" fmla="*/ 1537524 h 4930149"/>
              <a:gd name="connsiteX3" fmla="*/ 24448286 w 24448286"/>
              <a:gd name="connsiteY3" fmla="*/ 4930149 h 4930149"/>
              <a:gd name="connsiteX4" fmla="*/ 0 w 24448286"/>
              <a:gd name="connsiteY4" fmla="*/ 4930149 h 4930149"/>
              <a:gd name="connsiteX5" fmla="*/ 0 w 24448286"/>
              <a:gd name="connsiteY5" fmla="*/ 1537524 h 4930149"/>
              <a:gd name="connsiteX6" fmla="*/ 1537463 w 24448286"/>
              <a:gd name="connsiteY6" fmla="*/ 0 h 4930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48286" h="4930149">
                <a:moveTo>
                  <a:pt x="1537463" y="0"/>
                </a:moveTo>
                <a:lnTo>
                  <a:pt x="22909566" y="0"/>
                </a:lnTo>
                <a:cubicBezTo>
                  <a:pt x="23759514" y="0"/>
                  <a:pt x="24448286" y="687541"/>
                  <a:pt x="24448286" y="1537524"/>
                </a:cubicBezTo>
                <a:lnTo>
                  <a:pt x="24448286" y="4930149"/>
                </a:lnTo>
                <a:lnTo>
                  <a:pt x="0" y="4930149"/>
                </a:lnTo>
                <a:lnTo>
                  <a:pt x="0" y="1537524"/>
                </a:lnTo>
                <a:cubicBezTo>
                  <a:pt x="0" y="687541"/>
                  <a:pt x="687514" y="0"/>
                  <a:pt x="1537463" y="0"/>
                </a:cubicBezTo>
                <a:close/>
              </a:path>
            </a:pathLst>
          </a:custGeom>
          <a:solidFill>
            <a:srgbClr val="D9D9D9"/>
          </a:solidFill>
        </p:spPr>
        <p:txBody>
          <a:bodyPr wrap="square">
            <a:noAutofit/>
          </a:bodyPr>
          <a:lstStyle>
            <a:lvl1pPr>
              <a:defRPr b="0" i="0">
                <a:latin typeface="Poppins" pitchFamily="2" charset="77"/>
              </a:defRPr>
            </a:lvl1pPr>
          </a:lstStyle>
          <a:p>
            <a:endParaRPr lang="en-ID" dirty="0"/>
          </a:p>
        </p:txBody>
      </p:sp>
    </p:spTree>
    <p:extLst>
      <p:ext uri="{BB962C8B-B14F-4D97-AF65-F5344CB8AC3E}">
        <p14:creationId xmlns:p14="http://schemas.microsoft.com/office/powerpoint/2010/main" val="7027528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4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1772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5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2490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6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361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7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909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8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9868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9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049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Poppins" pitchFamily="2" charset="77"/>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Poppins" pitchFamily="2" charset="77"/>
              </a:defRPr>
            </a:lvl1pPr>
            <a:lvl2pPr>
              <a:defRPr b="0" i="0">
                <a:latin typeface="Poppins" pitchFamily="2" charset="77"/>
              </a:defRPr>
            </a:lvl2pPr>
            <a:lvl3pPr>
              <a:defRPr b="0" i="0">
                <a:latin typeface="Poppins" pitchFamily="2" charset="77"/>
              </a:defRPr>
            </a:lvl3pPr>
            <a:lvl4pPr>
              <a:defRPr b="0" i="0">
                <a:latin typeface="Poppins" pitchFamily="2" charset="77"/>
              </a:defRPr>
            </a:lvl4pPr>
            <a:lvl5pPr>
              <a:defRPr b="0" i="0">
                <a:latin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Poppins" pitchFamily="2" charset="77"/>
              </a:defRPr>
            </a:lvl1pPr>
          </a:lstStyle>
          <a:p>
            <a:fld id="{C764DE79-268F-4C1A-8933-263129D2AF90}" type="datetimeFigureOut">
              <a:rPr lang="en-US" smtClean="0"/>
              <a:pPr/>
              <a:t>7/23/24</a:t>
            </a:fld>
            <a:endParaRPr lang="en-US" dirty="0"/>
          </a:p>
        </p:txBody>
      </p:sp>
      <p:sp>
        <p:nvSpPr>
          <p:cNvPr id="5" name="Footer Placeholder 4"/>
          <p:cNvSpPr>
            <a:spLocks noGrp="1"/>
          </p:cNvSpPr>
          <p:nvPr>
            <p:ph type="ftr" sz="quarter" idx="11"/>
          </p:nvPr>
        </p:nvSpPr>
        <p:spPr/>
        <p:txBody>
          <a:bodyPr/>
          <a:lstStyle>
            <a:lvl1pPr>
              <a:defRPr b="0" i="0">
                <a:latin typeface="Poppins" pitchFamily="2" charset="77"/>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Poppins" pitchFamily="2" charset="77"/>
              </a:defRPr>
            </a:lvl1pPr>
          </a:lstStyle>
          <a:p>
            <a:fld id="{48F63A3B-78C7-47BE-AE5E-E10140E04643}"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b="0" i="0">
                <a:latin typeface="Poppins" pitchFamily="2" charset="77"/>
              </a:defRPr>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b="0" i="0">
                <a:solidFill>
                  <a:schemeClr val="tx1">
                    <a:tint val="75000"/>
                  </a:schemeClr>
                </a:solidFill>
                <a:latin typeface="Poppins" pitchFamily="2" charset="77"/>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b="0" i="0">
                <a:latin typeface="Poppins" pitchFamily="2" charset="77"/>
              </a:defRPr>
            </a:lvl1pPr>
          </a:lstStyle>
          <a:p>
            <a:fld id="{C764DE79-268F-4C1A-8933-263129D2AF90}" type="datetimeFigureOut">
              <a:rPr lang="en-US" smtClean="0"/>
              <a:pPr/>
              <a:t>7/23/24</a:t>
            </a:fld>
            <a:endParaRPr lang="en-US" dirty="0"/>
          </a:p>
        </p:txBody>
      </p:sp>
      <p:sp>
        <p:nvSpPr>
          <p:cNvPr id="5" name="Footer Placeholder 4"/>
          <p:cNvSpPr>
            <a:spLocks noGrp="1"/>
          </p:cNvSpPr>
          <p:nvPr>
            <p:ph type="ftr" sz="quarter" idx="11"/>
          </p:nvPr>
        </p:nvSpPr>
        <p:spPr/>
        <p:txBody>
          <a:bodyPr/>
          <a:lstStyle>
            <a:lvl1pPr>
              <a:defRPr b="0" i="0">
                <a:latin typeface="Poppins" pitchFamily="2" charset="77"/>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Poppins" pitchFamily="2" charset="77"/>
              </a:defRPr>
            </a:lvl1pPr>
          </a:lstStyle>
          <a:p>
            <a:fld id="{48F63A3B-78C7-47BE-AE5E-E10140E04643}"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Poppins" pitchFamily="2" charset="77"/>
              </a:defRPr>
            </a:lvl1p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defRPr b="0" i="0">
                <a:latin typeface="Poppins" pitchFamily="2" charset="77"/>
              </a:defRPr>
            </a:lvl1pPr>
            <a:lvl2pPr>
              <a:defRPr b="0" i="0">
                <a:latin typeface="Poppins" pitchFamily="2" charset="77"/>
              </a:defRPr>
            </a:lvl2pPr>
            <a:lvl3pPr>
              <a:defRPr b="0" i="0">
                <a:latin typeface="Poppins" pitchFamily="2" charset="77"/>
              </a:defRPr>
            </a:lvl3pPr>
            <a:lvl4pPr>
              <a:defRPr b="0" i="0">
                <a:latin typeface="Poppins" pitchFamily="2" charset="77"/>
              </a:defRPr>
            </a:lvl4pPr>
            <a:lvl5pPr>
              <a:defRPr b="0" i="0">
                <a:latin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b="0" i="0">
                <a:latin typeface="Poppins" pitchFamily="2" charset="77"/>
              </a:defRPr>
            </a:lvl1pPr>
            <a:lvl2pPr>
              <a:defRPr b="0" i="0">
                <a:latin typeface="Poppins" pitchFamily="2" charset="77"/>
              </a:defRPr>
            </a:lvl2pPr>
            <a:lvl3pPr>
              <a:defRPr b="0" i="0">
                <a:latin typeface="Poppins" pitchFamily="2" charset="77"/>
              </a:defRPr>
            </a:lvl3pPr>
            <a:lvl4pPr>
              <a:defRPr b="0" i="0">
                <a:latin typeface="Poppins" pitchFamily="2" charset="77"/>
              </a:defRPr>
            </a:lvl4pPr>
            <a:lvl5pPr>
              <a:defRPr b="0" i="0">
                <a:latin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b="0" i="0">
                <a:latin typeface="Poppins" pitchFamily="2" charset="77"/>
              </a:defRPr>
            </a:lvl1pPr>
          </a:lstStyle>
          <a:p>
            <a:fld id="{C764DE79-268F-4C1A-8933-263129D2AF90}" type="datetimeFigureOut">
              <a:rPr lang="en-US" smtClean="0"/>
              <a:pPr/>
              <a:t>7/23/24</a:t>
            </a:fld>
            <a:endParaRPr lang="en-US" dirty="0"/>
          </a:p>
        </p:txBody>
      </p:sp>
      <p:sp>
        <p:nvSpPr>
          <p:cNvPr id="6" name="Footer Placeholder 5"/>
          <p:cNvSpPr>
            <a:spLocks noGrp="1"/>
          </p:cNvSpPr>
          <p:nvPr>
            <p:ph type="ftr" sz="quarter" idx="11"/>
          </p:nvPr>
        </p:nvSpPr>
        <p:spPr/>
        <p:txBody>
          <a:bodyPr/>
          <a:lstStyle>
            <a:lvl1pPr>
              <a:defRPr b="0" i="0">
                <a:latin typeface="Poppins" pitchFamily="2" charset="77"/>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Poppins" pitchFamily="2" charset="77"/>
              </a:defRPr>
            </a:lvl1pPr>
          </a:lstStyle>
          <a:p>
            <a:fld id="{48F63A3B-78C7-47BE-AE5E-E10140E04643}"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lvl1pPr>
              <a:defRPr b="0" i="0">
                <a:latin typeface="Poppins" pitchFamily="2" charset="77"/>
              </a:defRPr>
            </a:lvl1p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0" i="0">
                <a:latin typeface="Poppins" pitchFamily="2" charset="77"/>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lvl1pPr>
              <a:defRPr b="0" i="0">
                <a:latin typeface="Poppins" pitchFamily="2" charset="77"/>
              </a:defRPr>
            </a:lvl1pPr>
            <a:lvl2pPr>
              <a:defRPr b="0" i="0">
                <a:latin typeface="Poppins" pitchFamily="2" charset="77"/>
              </a:defRPr>
            </a:lvl2pPr>
            <a:lvl3pPr>
              <a:defRPr b="0" i="0">
                <a:latin typeface="Poppins" pitchFamily="2" charset="77"/>
              </a:defRPr>
            </a:lvl3pPr>
            <a:lvl4pPr>
              <a:defRPr b="0" i="0">
                <a:latin typeface="Poppins" pitchFamily="2" charset="77"/>
              </a:defRPr>
            </a:lvl4pPr>
            <a:lvl5pPr>
              <a:defRPr b="0" i="0">
                <a:latin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0" i="0">
                <a:latin typeface="Poppins" pitchFamily="2" charset="77"/>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lvl1pPr>
              <a:defRPr b="0" i="0">
                <a:latin typeface="Poppins" pitchFamily="2" charset="77"/>
              </a:defRPr>
            </a:lvl1pPr>
            <a:lvl2pPr>
              <a:defRPr b="0" i="0">
                <a:latin typeface="Poppins" pitchFamily="2" charset="77"/>
              </a:defRPr>
            </a:lvl2pPr>
            <a:lvl3pPr>
              <a:defRPr b="0" i="0">
                <a:latin typeface="Poppins" pitchFamily="2" charset="77"/>
              </a:defRPr>
            </a:lvl3pPr>
            <a:lvl4pPr>
              <a:defRPr b="0" i="0">
                <a:latin typeface="Poppins" pitchFamily="2" charset="77"/>
              </a:defRPr>
            </a:lvl4pPr>
            <a:lvl5pPr>
              <a:defRPr b="0" i="0">
                <a:latin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b="0" i="0">
                <a:latin typeface="Poppins" pitchFamily="2" charset="77"/>
              </a:defRPr>
            </a:lvl1pPr>
          </a:lstStyle>
          <a:p>
            <a:fld id="{C764DE79-268F-4C1A-8933-263129D2AF90}" type="datetimeFigureOut">
              <a:rPr lang="en-US" smtClean="0"/>
              <a:pPr/>
              <a:t>7/23/24</a:t>
            </a:fld>
            <a:endParaRPr lang="en-US" dirty="0"/>
          </a:p>
        </p:txBody>
      </p:sp>
      <p:sp>
        <p:nvSpPr>
          <p:cNvPr id="8" name="Footer Placeholder 7"/>
          <p:cNvSpPr>
            <a:spLocks noGrp="1"/>
          </p:cNvSpPr>
          <p:nvPr>
            <p:ph type="ftr" sz="quarter" idx="11"/>
          </p:nvPr>
        </p:nvSpPr>
        <p:spPr/>
        <p:txBody>
          <a:bodyPr/>
          <a:lstStyle>
            <a:lvl1pPr>
              <a:defRPr b="0" i="0">
                <a:latin typeface="Poppins" pitchFamily="2" charset="77"/>
              </a:defRPr>
            </a:lvl1pPr>
          </a:lstStyle>
          <a:p>
            <a:endParaRPr lang="en-US" dirty="0"/>
          </a:p>
        </p:txBody>
      </p:sp>
      <p:sp>
        <p:nvSpPr>
          <p:cNvPr id="9" name="Slide Number Placeholder 8"/>
          <p:cNvSpPr>
            <a:spLocks noGrp="1"/>
          </p:cNvSpPr>
          <p:nvPr>
            <p:ph type="sldNum" sz="quarter" idx="12"/>
          </p:nvPr>
        </p:nvSpPr>
        <p:spPr/>
        <p:txBody>
          <a:bodyPr/>
          <a:lstStyle>
            <a:lvl1pPr>
              <a:defRPr b="0" i="0">
                <a:latin typeface="Poppins" pitchFamily="2" charset="77"/>
              </a:defRPr>
            </a:lvl1pPr>
          </a:lstStyle>
          <a:p>
            <a:fld id="{48F63A3B-78C7-47BE-AE5E-E10140E04643}"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Poppins" pitchFamily="2" charset="77"/>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b="0" i="0">
                <a:latin typeface="Poppins" pitchFamily="2" charset="77"/>
              </a:defRPr>
            </a:lvl1pPr>
          </a:lstStyle>
          <a:p>
            <a:fld id="{C764DE79-268F-4C1A-8933-263129D2AF90}" type="datetimeFigureOut">
              <a:rPr lang="en-US" smtClean="0"/>
              <a:pPr/>
              <a:t>7/23/24</a:t>
            </a:fld>
            <a:endParaRPr lang="en-US" dirty="0"/>
          </a:p>
        </p:txBody>
      </p:sp>
      <p:sp>
        <p:nvSpPr>
          <p:cNvPr id="4" name="Footer Placeholder 3"/>
          <p:cNvSpPr>
            <a:spLocks noGrp="1"/>
          </p:cNvSpPr>
          <p:nvPr>
            <p:ph type="ftr" sz="quarter" idx="11"/>
          </p:nvPr>
        </p:nvSpPr>
        <p:spPr/>
        <p:txBody>
          <a:bodyPr/>
          <a:lstStyle>
            <a:lvl1pPr>
              <a:defRPr b="0" i="0">
                <a:latin typeface="Poppins" pitchFamily="2" charset="77"/>
              </a:defRPr>
            </a:lvl1pPr>
          </a:lstStyle>
          <a:p>
            <a:endParaRPr lang="en-US" dirty="0"/>
          </a:p>
        </p:txBody>
      </p:sp>
      <p:sp>
        <p:nvSpPr>
          <p:cNvPr id="5" name="Slide Number Placeholder 4"/>
          <p:cNvSpPr>
            <a:spLocks noGrp="1"/>
          </p:cNvSpPr>
          <p:nvPr>
            <p:ph type="sldNum" sz="quarter" idx="12"/>
          </p:nvPr>
        </p:nvSpPr>
        <p:spPr/>
        <p:txBody>
          <a:bodyPr/>
          <a:lstStyle>
            <a:lvl1pPr>
              <a:defRPr b="0" i="0">
                <a:latin typeface="Poppins" pitchFamily="2" charset="77"/>
              </a:defRPr>
            </a:lvl1pPr>
          </a:lstStyle>
          <a:p>
            <a:fld id="{48F63A3B-78C7-47BE-AE5E-E10140E04643}"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atin typeface="Poppins" pitchFamily="2" charset="77"/>
              </a:defRPr>
            </a:lvl1pPr>
          </a:lstStyle>
          <a:p>
            <a:fld id="{C764DE79-268F-4C1A-8933-263129D2AF90}" type="datetimeFigureOut">
              <a:rPr lang="en-US" smtClean="0"/>
              <a:pPr/>
              <a:t>7/23/24</a:t>
            </a:fld>
            <a:endParaRPr lang="en-US" dirty="0"/>
          </a:p>
        </p:txBody>
      </p:sp>
      <p:sp>
        <p:nvSpPr>
          <p:cNvPr id="3" name="Footer Placeholder 2"/>
          <p:cNvSpPr>
            <a:spLocks noGrp="1"/>
          </p:cNvSpPr>
          <p:nvPr>
            <p:ph type="ftr" sz="quarter" idx="11"/>
          </p:nvPr>
        </p:nvSpPr>
        <p:spPr/>
        <p:txBody>
          <a:bodyPr/>
          <a:lstStyle>
            <a:lvl1pPr>
              <a:defRPr b="0" i="0">
                <a:latin typeface="Poppins" pitchFamily="2" charset="77"/>
              </a:defRPr>
            </a:lvl1pPr>
          </a:lstStyle>
          <a:p>
            <a:endParaRPr lang="en-US" dirty="0"/>
          </a:p>
        </p:txBody>
      </p:sp>
      <p:sp>
        <p:nvSpPr>
          <p:cNvPr id="4" name="Slide Number Placeholder 3"/>
          <p:cNvSpPr>
            <a:spLocks noGrp="1"/>
          </p:cNvSpPr>
          <p:nvPr>
            <p:ph type="sldNum" sz="quarter" idx="12"/>
          </p:nvPr>
        </p:nvSpPr>
        <p:spPr/>
        <p:txBody>
          <a:bodyPr/>
          <a:lstStyle>
            <a:lvl1pPr>
              <a:defRPr b="0" i="0">
                <a:latin typeface="Poppins" pitchFamily="2" charset="77"/>
              </a:defRPr>
            </a:lvl1pPr>
          </a:lstStyle>
          <a:p>
            <a:fld id="{48F63A3B-78C7-47BE-AE5E-E10140E04643}"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b="0" i="0">
                <a:latin typeface="Poppins" pitchFamily="2" charset="77"/>
              </a:defRPr>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b="0" i="0">
                <a:latin typeface="Poppins" pitchFamily="2" charset="77"/>
              </a:defRPr>
            </a:lvl1pPr>
            <a:lvl2pPr>
              <a:defRPr sz="2100" b="0" i="0">
                <a:latin typeface="Poppins" pitchFamily="2" charset="77"/>
              </a:defRPr>
            </a:lvl2pPr>
            <a:lvl3pPr>
              <a:defRPr sz="1800" b="0" i="0">
                <a:latin typeface="Poppins" pitchFamily="2" charset="77"/>
              </a:defRPr>
            </a:lvl3pPr>
            <a:lvl4pPr>
              <a:defRPr sz="1500" b="0" i="0">
                <a:latin typeface="Poppins" pitchFamily="2" charset="77"/>
              </a:defRPr>
            </a:lvl4pPr>
            <a:lvl5pPr>
              <a:defRPr sz="1500" b="0" i="0">
                <a:latin typeface="Poppins" pitchFamily="2" charset="77"/>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b="0" i="0">
                <a:latin typeface="Poppins" pitchFamily="2"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Poppins" pitchFamily="2" charset="77"/>
              </a:defRPr>
            </a:lvl1pPr>
          </a:lstStyle>
          <a:p>
            <a:fld id="{C764DE79-268F-4C1A-8933-263129D2AF90}" type="datetimeFigureOut">
              <a:rPr lang="en-US" smtClean="0"/>
              <a:pPr/>
              <a:t>7/23/24</a:t>
            </a:fld>
            <a:endParaRPr lang="en-US" dirty="0"/>
          </a:p>
        </p:txBody>
      </p:sp>
      <p:sp>
        <p:nvSpPr>
          <p:cNvPr id="6" name="Footer Placeholder 5"/>
          <p:cNvSpPr>
            <a:spLocks noGrp="1"/>
          </p:cNvSpPr>
          <p:nvPr>
            <p:ph type="ftr" sz="quarter" idx="11"/>
          </p:nvPr>
        </p:nvSpPr>
        <p:spPr/>
        <p:txBody>
          <a:bodyPr/>
          <a:lstStyle>
            <a:lvl1pPr>
              <a:defRPr b="0" i="0">
                <a:latin typeface="Poppins" pitchFamily="2" charset="77"/>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Poppins" pitchFamily="2" charset="77"/>
              </a:defRPr>
            </a:lvl1pPr>
          </a:lstStyle>
          <a:p>
            <a:fld id="{48F63A3B-78C7-47BE-AE5E-E10140E04643}"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b="0" i="0">
                <a:latin typeface="Poppins" pitchFamily="2" charset="77"/>
              </a:defRPr>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b="0" i="0">
                <a:latin typeface="Poppins" pitchFamily="2" charset="77"/>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b="0" i="0">
                <a:latin typeface="Poppins" pitchFamily="2" charset="77"/>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Poppins" pitchFamily="2" charset="77"/>
              </a:defRPr>
            </a:lvl1pPr>
          </a:lstStyle>
          <a:p>
            <a:fld id="{C764DE79-268F-4C1A-8933-263129D2AF90}" type="datetimeFigureOut">
              <a:rPr lang="en-US" smtClean="0"/>
              <a:pPr/>
              <a:t>7/23/24</a:t>
            </a:fld>
            <a:endParaRPr lang="en-US" dirty="0"/>
          </a:p>
        </p:txBody>
      </p:sp>
      <p:sp>
        <p:nvSpPr>
          <p:cNvPr id="6" name="Footer Placeholder 5"/>
          <p:cNvSpPr>
            <a:spLocks noGrp="1"/>
          </p:cNvSpPr>
          <p:nvPr>
            <p:ph type="ftr" sz="quarter" idx="11"/>
          </p:nvPr>
        </p:nvSpPr>
        <p:spPr/>
        <p:txBody>
          <a:bodyPr/>
          <a:lstStyle>
            <a:lvl1pPr>
              <a:defRPr b="0" i="0">
                <a:latin typeface="Poppins" pitchFamily="2" charset="77"/>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Poppins" pitchFamily="2" charset="77"/>
              </a:defRPr>
            </a:lvl1pPr>
          </a:lstStyle>
          <a:p>
            <a:fld id="{48F63A3B-78C7-47BE-AE5E-E10140E04643}"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Poppins" pitchFamily="2" charset="77"/>
              </a:defRPr>
            </a:lvl1pPr>
          </a:lstStyle>
          <a:p>
            <a:fld id="{C764DE79-268F-4C1A-8933-263129D2AF90}" type="datetimeFigureOut">
              <a:rPr lang="en-US" smtClean="0"/>
              <a:pPr/>
              <a:t>7/23/24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Poppins" pitchFamily="2" charset="77"/>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Poppins" pitchFamily="2" charset="77"/>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4059659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74" r:id="rId12"/>
    <p:sldLayoutId id="2147483680" r:id="rId13"/>
    <p:sldLayoutId id="2147483681" r:id="rId14"/>
    <p:sldLayoutId id="2147483682" r:id="rId15"/>
    <p:sldLayoutId id="2147483683" r:id="rId16"/>
    <p:sldLayoutId id="2147483684" r:id="rId17"/>
    <p:sldLayoutId id="2147483685" r:id="rId18"/>
    <p:sldLayoutId id="2147483679" r:id="rId19"/>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b="0" i="0" kern="1200">
          <a:solidFill>
            <a:schemeClr val="tx1"/>
          </a:solidFill>
          <a:latin typeface="Poppins" pitchFamily="2"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Poppins"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Poppins"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Poppins"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Poppins"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Poppins"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6.png"/><Relationship Id="rId3" Type="http://schemas.openxmlformats.org/officeDocument/2006/relationships/image" Target="../media/image28.jpeg"/><Relationship Id="rId7" Type="http://schemas.openxmlformats.org/officeDocument/2006/relationships/image" Target="../media/image5.png"/><Relationship Id="rId12"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4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7.gif"/><Relationship Id="rId9" Type="http://schemas.openxmlformats.org/officeDocument/2006/relationships/image" Target="../media/image7.png"/><Relationship Id="rId1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8.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7.gif"/><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8.svg"/><Relationship Id="rId3" Type="http://schemas.openxmlformats.org/officeDocument/2006/relationships/image" Target="../media/image28.jpeg"/><Relationship Id="rId7" Type="http://schemas.openxmlformats.org/officeDocument/2006/relationships/image" Target="../media/image5.pn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notesSlide" Target="../notesSlides/notesSlide12.xml"/><Relationship Id="rId16"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50.jpg"/><Relationship Id="rId10" Type="http://schemas.openxmlformats.org/officeDocument/2006/relationships/image" Target="../media/image8.png"/><Relationship Id="rId4" Type="http://schemas.openxmlformats.org/officeDocument/2006/relationships/image" Target="../media/image27.gif"/><Relationship Id="rId9" Type="http://schemas.openxmlformats.org/officeDocument/2006/relationships/image" Target="../media/image7.png"/><Relationship Id="rId14" Type="http://schemas.openxmlformats.org/officeDocument/2006/relationships/image" Target="../media/image49.jpg"/></Relationships>
</file>

<file path=ppt/slides/_rels/slide13.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jpeg"/><Relationship Id="rId18" Type="http://schemas.openxmlformats.org/officeDocument/2006/relationships/image" Target="../media/image62.png"/><Relationship Id="rId3" Type="http://schemas.openxmlformats.org/officeDocument/2006/relationships/image" Target="../media/image28.jpeg"/><Relationship Id="rId21" Type="http://schemas.openxmlformats.org/officeDocument/2006/relationships/image" Target="../media/image4.png"/><Relationship Id="rId7" Type="http://schemas.openxmlformats.org/officeDocument/2006/relationships/image" Target="../media/image53.png"/><Relationship Id="rId12" Type="http://schemas.openxmlformats.org/officeDocument/2006/relationships/image" Target="../media/image58.jpeg"/><Relationship Id="rId17" Type="http://schemas.openxmlformats.org/officeDocument/2006/relationships/image" Target="../media/image61.png"/><Relationship Id="rId25" Type="http://schemas.openxmlformats.org/officeDocument/2006/relationships/image" Target="../media/image8.png"/><Relationship Id="rId2" Type="http://schemas.openxmlformats.org/officeDocument/2006/relationships/notesSlide" Target="../notesSlides/notesSlide13.xml"/><Relationship Id="rId16" Type="http://schemas.openxmlformats.org/officeDocument/2006/relationships/image" Target="../media/image60.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7.jpeg"/><Relationship Id="rId24" Type="http://schemas.openxmlformats.org/officeDocument/2006/relationships/image" Target="../media/image7.png"/><Relationship Id="rId5" Type="http://schemas.openxmlformats.org/officeDocument/2006/relationships/image" Target="../media/image11.png"/><Relationship Id="rId15" Type="http://schemas.openxmlformats.org/officeDocument/2006/relationships/image" Target="../media/image52.svg"/><Relationship Id="rId23" Type="http://schemas.openxmlformats.org/officeDocument/2006/relationships/image" Target="../media/image6.png"/><Relationship Id="rId10" Type="http://schemas.openxmlformats.org/officeDocument/2006/relationships/image" Target="../media/image56.png"/><Relationship Id="rId19" Type="http://schemas.openxmlformats.org/officeDocument/2006/relationships/image" Target="../media/image63.png"/><Relationship Id="rId4" Type="http://schemas.openxmlformats.org/officeDocument/2006/relationships/image" Target="../media/image27.gif"/><Relationship Id="rId9" Type="http://schemas.openxmlformats.org/officeDocument/2006/relationships/image" Target="../media/image55.jpeg"/><Relationship Id="rId14" Type="http://schemas.openxmlformats.org/officeDocument/2006/relationships/image" Target="../media/image51.png"/><Relationship Id="rId22"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28.jpeg"/><Relationship Id="rId21" Type="http://schemas.openxmlformats.org/officeDocument/2006/relationships/image" Target="../media/image51.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68.svg"/><Relationship Id="rId2" Type="http://schemas.openxmlformats.org/officeDocument/2006/relationships/notesSlide" Target="../notesSlides/notesSlide14.xml"/><Relationship Id="rId16" Type="http://schemas.openxmlformats.org/officeDocument/2006/relationships/image" Target="../media/image67.png"/><Relationship Id="rId20"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11.png"/><Relationship Id="rId15" Type="http://schemas.openxmlformats.org/officeDocument/2006/relationships/image" Target="../media/image66.png"/><Relationship Id="rId10" Type="http://schemas.openxmlformats.org/officeDocument/2006/relationships/image" Target="../media/image7.png"/><Relationship Id="rId19" Type="http://schemas.openxmlformats.org/officeDocument/2006/relationships/image" Target="../media/image70.svg"/><Relationship Id="rId4" Type="http://schemas.openxmlformats.org/officeDocument/2006/relationships/image" Target="../media/image27.gif"/><Relationship Id="rId9" Type="http://schemas.openxmlformats.org/officeDocument/2006/relationships/image" Target="../media/image6.png"/><Relationship Id="rId14" Type="http://schemas.openxmlformats.org/officeDocument/2006/relationships/image" Target="../media/image65.png"/><Relationship Id="rId22" Type="http://schemas.openxmlformats.org/officeDocument/2006/relationships/image" Target="../media/image52.svg"/></Relationships>
</file>

<file path=ppt/slides/_rels/slide15.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6.png"/><Relationship Id="rId26" Type="http://schemas.openxmlformats.org/officeDocument/2006/relationships/image" Target="../media/image75.png"/><Relationship Id="rId3" Type="http://schemas.microsoft.com/office/2007/relationships/media" Target="../media/media6.mp4"/><Relationship Id="rId21" Type="http://schemas.openxmlformats.org/officeDocument/2006/relationships/image" Target="../media/image9.png"/><Relationship Id="rId34" Type="http://schemas.openxmlformats.org/officeDocument/2006/relationships/image" Target="../media/image76.png"/><Relationship Id="rId7" Type="http://schemas.openxmlformats.org/officeDocument/2006/relationships/slideLayout" Target="../slideLayouts/slideLayout1.xml"/><Relationship Id="rId12" Type="http://schemas.openxmlformats.org/officeDocument/2006/relationships/image" Target="../media/image27.gif"/><Relationship Id="rId17" Type="http://schemas.openxmlformats.org/officeDocument/2006/relationships/image" Target="../media/image5.png"/><Relationship Id="rId25" Type="http://schemas.openxmlformats.org/officeDocument/2006/relationships/image" Target="../media/image74.png"/><Relationship Id="rId33" Type="http://schemas.openxmlformats.org/officeDocument/2006/relationships/image" Target="../media/image70.svg"/><Relationship Id="rId2" Type="http://schemas.microsoft.com/office/2007/relationships/media" Target="../media/media5.mp4"/><Relationship Id="rId16" Type="http://schemas.openxmlformats.org/officeDocument/2006/relationships/image" Target="../media/image4.png"/><Relationship Id="rId20" Type="http://schemas.openxmlformats.org/officeDocument/2006/relationships/image" Target="../media/image8.png"/><Relationship Id="rId29" Type="http://schemas.openxmlformats.org/officeDocument/2006/relationships/image" Target="../media/image66.png"/><Relationship Id="rId1" Type="http://schemas.openxmlformats.org/officeDocument/2006/relationships/video" Target="NULL" TargetMode="External"/><Relationship Id="rId6" Type="http://schemas.openxmlformats.org/officeDocument/2006/relationships/video" Target="../media/media7.mp4"/><Relationship Id="rId11" Type="http://schemas.openxmlformats.org/officeDocument/2006/relationships/image" Target="../media/image52.svg"/><Relationship Id="rId24" Type="http://schemas.openxmlformats.org/officeDocument/2006/relationships/image" Target="../media/image73.png"/><Relationship Id="rId32" Type="http://schemas.openxmlformats.org/officeDocument/2006/relationships/image" Target="../media/image69.png"/><Relationship Id="rId5" Type="http://schemas.microsoft.com/office/2007/relationships/media" Target="../media/media7.mp4"/><Relationship Id="rId15" Type="http://schemas.openxmlformats.org/officeDocument/2006/relationships/image" Target="../media/image3.png"/><Relationship Id="rId23" Type="http://schemas.openxmlformats.org/officeDocument/2006/relationships/image" Target="../media/image72.svg"/><Relationship Id="rId28" Type="http://schemas.openxmlformats.org/officeDocument/2006/relationships/image" Target="../media/image65.png"/><Relationship Id="rId36" Type="http://schemas.openxmlformats.org/officeDocument/2006/relationships/image" Target="../media/image78.png"/><Relationship Id="rId10" Type="http://schemas.openxmlformats.org/officeDocument/2006/relationships/image" Target="../media/image51.png"/><Relationship Id="rId19" Type="http://schemas.openxmlformats.org/officeDocument/2006/relationships/image" Target="../media/image7.png"/><Relationship Id="rId31" Type="http://schemas.openxmlformats.org/officeDocument/2006/relationships/image" Target="../media/image68.svg"/><Relationship Id="rId4" Type="http://schemas.openxmlformats.org/officeDocument/2006/relationships/video" Target="../media/media6.mp4"/><Relationship Id="rId9" Type="http://schemas.openxmlformats.org/officeDocument/2006/relationships/image" Target="../media/image28.jpeg"/><Relationship Id="rId14" Type="http://schemas.openxmlformats.org/officeDocument/2006/relationships/image" Target="../media/image38.png"/><Relationship Id="rId22" Type="http://schemas.openxmlformats.org/officeDocument/2006/relationships/image" Target="../media/image71.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7.png"/><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6.png"/><Relationship Id="rId18" Type="http://schemas.openxmlformats.org/officeDocument/2006/relationships/image" Target="../media/image77.png"/><Relationship Id="rId3" Type="http://schemas.microsoft.com/office/2007/relationships/media" Target="../media/media6.mp4"/><Relationship Id="rId7" Type="http://schemas.openxmlformats.org/officeDocument/2006/relationships/slideLayout" Target="../slideLayouts/slideLayout1.xml"/><Relationship Id="rId12" Type="http://schemas.openxmlformats.org/officeDocument/2006/relationships/image" Target="../media/image5.png"/><Relationship Id="rId17" Type="http://schemas.openxmlformats.org/officeDocument/2006/relationships/image" Target="../media/image76.png"/><Relationship Id="rId2" Type="http://schemas.microsoft.com/office/2007/relationships/media" Target="../media/media5.mp4"/><Relationship Id="rId16" Type="http://schemas.openxmlformats.org/officeDocument/2006/relationships/image" Target="../media/image9.png"/><Relationship Id="rId1" Type="http://schemas.openxmlformats.org/officeDocument/2006/relationships/video" Target="NULL" TargetMode="External"/><Relationship Id="rId6" Type="http://schemas.openxmlformats.org/officeDocument/2006/relationships/video" Target="../media/media7.mp4"/><Relationship Id="rId11" Type="http://schemas.openxmlformats.org/officeDocument/2006/relationships/image" Target="../media/image4.png"/><Relationship Id="rId5" Type="http://schemas.microsoft.com/office/2007/relationships/media" Target="../media/media7.mp4"/><Relationship Id="rId15" Type="http://schemas.openxmlformats.org/officeDocument/2006/relationships/image" Target="../media/image8.png"/><Relationship Id="rId10" Type="http://schemas.openxmlformats.org/officeDocument/2006/relationships/image" Target="../media/image3.png"/><Relationship Id="rId19" Type="http://schemas.openxmlformats.org/officeDocument/2006/relationships/image" Target="../media/image78.png"/><Relationship Id="rId4" Type="http://schemas.openxmlformats.org/officeDocument/2006/relationships/video" Target="../media/media6.mp4"/><Relationship Id="rId9" Type="http://schemas.openxmlformats.org/officeDocument/2006/relationships/image" Target="../media/image28.jpeg"/><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28.jpe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7.gif"/><Relationship Id="rId10"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6.png"/><Relationship Id="rId14" Type="http://schemas.openxmlformats.org/officeDocument/2006/relationships/image" Target="../media/image52.svg"/></Relationships>
</file>

<file path=ppt/slides/_rels/slide18.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27.gif"/><Relationship Id="rId18" Type="http://schemas.openxmlformats.org/officeDocument/2006/relationships/image" Target="../media/image4.png"/><Relationship Id="rId3" Type="http://schemas.openxmlformats.org/officeDocument/2006/relationships/slideLayout" Target="../slideLayouts/slideLayout1.xml"/><Relationship Id="rId21" Type="http://schemas.openxmlformats.org/officeDocument/2006/relationships/image" Target="../media/image7.png"/><Relationship Id="rId7" Type="http://schemas.openxmlformats.org/officeDocument/2006/relationships/image" Target="../media/image81.jpeg"/><Relationship Id="rId12" Type="http://schemas.openxmlformats.org/officeDocument/2006/relationships/image" Target="../media/image52.svg"/><Relationship Id="rId17" Type="http://schemas.openxmlformats.org/officeDocument/2006/relationships/image" Target="../media/image3.png"/><Relationship Id="rId2" Type="http://schemas.microsoft.com/office/2007/relationships/media" Target="../media/media8.mp4"/><Relationship Id="rId16" Type="http://schemas.openxmlformats.org/officeDocument/2006/relationships/image" Target="../media/image11.png"/><Relationship Id="rId20" Type="http://schemas.openxmlformats.org/officeDocument/2006/relationships/image" Target="../media/image6.png"/><Relationship Id="rId1" Type="http://schemas.openxmlformats.org/officeDocument/2006/relationships/video" Target="NULL" TargetMode="External"/><Relationship Id="rId6" Type="http://schemas.openxmlformats.org/officeDocument/2006/relationships/image" Target="../media/image80.jpeg"/><Relationship Id="rId11" Type="http://schemas.openxmlformats.org/officeDocument/2006/relationships/image" Target="../media/image51.png"/><Relationship Id="rId5" Type="http://schemas.openxmlformats.org/officeDocument/2006/relationships/image" Target="../media/image79.png"/><Relationship Id="rId15" Type="http://schemas.openxmlformats.org/officeDocument/2006/relationships/image" Target="../media/image85.png"/><Relationship Id="rId23" Type="http://schemas.openxmlformats.org/officeDocument/2006/relationships/image" Target="../media/image86.png"/><Relationship Id="rId10" Type="http://schemas.openxmlformats.org/officeDocument/2006/relationships/image" Target="../media/image28.jpeg"/><Relationship Id="rId19" Type="http://schemas.openxmlformats.org/officeDocument/2006/relationships/image" Target="../media/image5.png"/><Relationship Id="rId4" Type="http://schemas.openxmlformats.org/officeDocument/2006/relationships/notesSlide" Target="../notesSlides/notesSlide18.xml"/><Relationship Id="rId9" Type="http://schemas.openxmlformats.org/officeDocument/2006/relationships/image" Target="../media/image83.jpeg"/><Relationship Id="rId14" Type="http://schemas.openxmlformats.org/officeDocument/2006/relationships/image" Target="../media/image84.png"/><Relationship Id="rId22"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1.jpeg"/><Relationship Id="rId18" Type="http://schemas.openxmlformats.org/officeDocument/2006/relationships/image" Target="../media/image9.png"/><Relationship Id="rId3" Type="http://schemas.openxmlformats.org/officeDocument/2006/relationships/image" Target="../media/image28.jpe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80.jpeg"/><Relationship Id="rId2" Type="http://schemas.openxmlformats.org/officeDocument/2006/relationships/notesSlide" Target="../notesSlides/notesSlide19.xml"/><Relationship Id="rId16"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27.gif"/><Relationship Id="rId11" Type="http://schemas.openxmlformats.org/officeDocument/2006/relationships/image" Target="../media/image7.png"/><Relationship Id="rId5" Type="http://schemas.openxmlformats.org/officeDocument/2006/relationships/image" Target="../media/image52.svg"/><Relationship Id="rId15" Type="http://schemas.openxmlformats.org/officeDocument/2006/relationships/image" Target="../media/image83.jpeg"/><Relationship Id="rId10" Type="http://schemas.openxmlformats.org/officeDocument/2006/relationships/image" Target="../media/image6.png"/><Relationship Id="rId4" Type="http://schemas.openxmlformats.org/officeDocument/2006/relationships/image" Target="../media/image51.png"/><Relationship Id="rId9" Type="http://schemas.openxmlformats.org/officeDocument/2006/relationships/image" Target="../media/image5.png"/><Relationship Id="rId14" Type="http://schemas.openxmlformats.org/officeDocument/2006/relationships/image" Target="../media/image82.jpe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18" Type="http://schemas.openxmlformats.org/officeDocument/2006/relationships/image" Target="../media/image16.svg"/><Relationship Id="rId3" Type="http://schemas.openxmlformats.org/officeDocument/2006/relationships/slideLayout" Target="../slideLayouts/slideLayout2.xml"/><Relationship Id="rId21" Type="http://schemas.openxmlformats.org/officeDocument/2006/relationships/image" Target="../media/image19.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5.png"/><Relationship Id="rId2" Type="http://schemas.openxmlformats.org/officeDocument/2006/relationships/video" Target="../media/media2.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2.mp4"/><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1.png"/><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notesSlide" Target="../notesSlides/notesSlide2.xml"/><Relationship Id="rId9" Type="http://schemas.openxmlformats.org/officeDocument/2006/relationships/image" Target="../media/image5.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8.jpe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7.gif"/><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7.png"/><Relationship Id="rId3" Type="http://schemas.openxmlformats.org/officeDocument/2006/relationships/video" Target="NULL" TargetMode="External"/><Relationship Id="rId7" Type="http://schemas.openxmlformats.org/officeDocument/2006/relationships/image" Target="../media/image20.png"/><Relationship Id="rId12" Type="http://schemas.openxmlformats.org/officeDocument/2006/relationships/image" Target="../media/image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3.xml"/><Relationship Id="rId11" Type="http://schemas.openxmlformats.org/officeDocument/2006/relationships/image" Target="../media/image5.png"/><Relationship Id="rId5" Type="http://schemas.openxmlformats.org/officeDocument/2006/relationships/slideLayout" Target="../slideLayouts/slideLayout2.xml"/><Relationship Id="rId15" Type="http://schemas.openxmlformats.org/officeDocument/2006/relationships/image" Target="../media/image9.png"/><Relationship Id="rId10" Type="http://schemas.openxmlformats.org/officeDocument/2006/relationships/image" Target="../media/image4.png"/><Relationship Id="rId4" Type="http://schemas.microsoft.com/office/2007/relationships/media" Target="../media/media4.mp4"/><Relationship Id="rId9" Type="http://schemas.openxmlformats.org/officeDocument/2006/relationships/image" Target="../media/image3.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4.pn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video" Target="../media/media3.mp4"/><Relationship Id="rId16" Type="http://schemas.openxmlformats.org/officeDocument/2006/relationships/image" Target="../media/image9.png"/><Relationship Id="rId1" Type="http://schemas.microsoft.com/office/2007/relationships/media" Target="../media/media3.mp4"/><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0.png"/><Relationship Id="rId15" Type="http://schemas.openxmlformats.org/officeDocument/2006/relationships/image" Target="../media/image25.png"/><Relationship Id="rId10" Type="http://schemas.openxmlformats.org/officeDocument/2006/relationships/image" Target="../media/image7.png"/><Relationship Id="rId4" Type="http://schemas.openxmlformats.org/officeDocument/2006/relationships/notesSlide" Target="../notesSlides/notesSlide4.xml"/><Relationship Id="rId9" Type="http://schemas.openxmlformats.org/officeDocument/2006/relationships/image" Target="../media/image6.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5.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7.gif"/><Relationship Id="rId11" Type="http://schemas.openxmlformats.org/officeDocument/2006/relationships/image" Target="../media/image7.png"/><Relationship Id="rId5" Type="http://schemas.openxmlformats.org/officeDocument/2006/relationships/image" Target="../media/image20.png"/><Relationship Id="rId1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5.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2.png"/><Relationship Id="rId18" Type="http://schemas.openxmlformats.org/officeDocument/2006/relationships/image" Target="../media/image9.png"/><Relationship Id="rId3" Type="http://schemas.openxmlformats.org/officeDocument/2006/relationships/image" Target="../media/image28.jpeg"/><Relationship Id="rId7" Type="http://schemas.openxmlformats.org/officeDocument/2006/relationships/image" Target="../media/image5.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png"/><Relationship Id="rId20"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34.png"/><Relationship Id="rId10" Type="http://schemas.openxmlformats.org/officeDocument/2006/relationships/image" Target="../media/image8.png"/><Relationship Id="rId19" Type="http://schemas.openxmlformats.org/officeDocument/2006/relationships/image" Target="../media/image37.png"/><Relationship Id="rId4" Type="http://schemas.openxmlformats.org/officeDocument/2006/relationships/image" Target="../media/image29.png"/><Relationship Id="rId9" Type="http://schemas.openxmlformats.org/officeDocument/2006/relationships/image" Target="../media/image7.png"/><Relationship Id="rId1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8.png"/><Relationship Id="rId3" Type="http://schemas.openxmlformats.org/officeDocument/2006/relationships/image" Target="../media/image28.jpe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27.gif"/><Relationship Id="rId10"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5.png"/><Relationship Id="rId1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8.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7.gif"/><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0.png"/><Relationship Id="rId18" Type="http://schemas.openxmlformats.org/officeDocument/2006/relationships/image" Target="../media/image27.gif"/><Relationship Id="rId3" Type="http://schemas.openxmlformats.org/officeDocument/2006/relationships/image" Target="../media/image28.jpeg"/><Relationship Id="rId7" Type="http://schemas.openxmlformats.org/officeDocument/2006/relationships/image" Target="../media/image6.png"/><Relationship Id="rId12" Type="http://schemas.openxmlformats.org/officeDocument/2006/relationships/image" Target="../media/image39.png"/><Relationship Id="rId17" Type="http://schemas.openxmlformats.org/officeDocument/2006/relationships/image" Target="../media/image9.png"/><Relationship Id="rId2" Type="http://schemas.openxmlformats.org/officeDocument/2006/relationships/notesSlide" Target="../notesSlides/notesSlide9.xml"/><Relationship Id="rId16"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3.svg"/><Relationship Id="rId5" Type="http://schemas.openxmlformats.org/officeDocument/2006/relationships/image" Target="../media/image4.png"/><Relationship Id="rId15" Type="http://schemas.openxmlformats.org/officeDocument/2006/relationships/image" Target="../media/image42.pn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3" name="Layer (1)">
            <a:hlinkClick r:id="" action="ppaction://media"/>
            <a:extLst>
              <a:ext uri="{FF2B5EF4-FFF2-40B4-BE49-F238E27FC236}">
                <a16:creationId xmlns:a16="http://schemas.microsoft.com/office/drawing/2014/main" id="{18A5F05E-7F17-D8CC-AAA5-4EE7E188A2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pic>
        <p:nvPicPr>
          <p:cNvPr id="25" name="Picture 24">
            <a:extLst>
              <a:ext uri="{FF2B5EF4-FFF2-40B4-BE49-F238E27FC236}">
                <a16:creationId xmlns:a16="http://schemas.microsoft.com/office/drawing/2014/main" id="{2147D3A4-9C1D-1F0B-D175-3146A3E1C310}"/>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 y="2132559"/>
            <a:ext cx="9143999" cy="3010941"/>
          </a:xfrm>
          <a:prstGeom prst="rect">
            <a:avLst/>
          </a:prstGeom>
        </p:spPr>
      </p:pic>
      <p:grpSp>
        <p:nvGrpSpPr>
          <p:cNvPr id="28" name="Group 27">
            <a:extLst>
              <a:ext uri="{FF2B5EF4-FFF2-40B4-BE49-F238E27FC236}">
                <a16:creationId xmlns:a16="http://schemas.microsoft.com/office/drawing/2014/main" id="{9E84362A-8962-CC37-4037-F3395A4B110F}"/>
              </a:ext>
            </a:extLst>
          </p:cNvPr>
          <p:cNvGrpSpPr/>
          <p:nvPr/>
        </p:nvGrpSpPr>
        <p:grpSpPr>
          <a:xfrm>
            <a:off x="974837" y="1404219"/>
            <a:ext cx="7194326" cy="1436796"/>
            <a:chOff x="974837" y="1404219"/>
            <a:chExt cx="7194326" cy="1436796"/>
          </a:xfrm>
        </p:grpSpPr>
        <p:grpSp>
          <p:nvGrpSpPr>
            <p:cNvPr id="5" name="Group 4">
              <a:extLst>
                <a:ext uri="{FF2B5EF4-FFF2-40B4-BE49-F238E27FC236}">
                  <a16:creationId xmlns:a16="http://schemas.microsoft.com/office/drawing/2014/main" id="{10D1389B-1572-3E35-79C9-174A2D1C2849}"/>
                </a:ext>
              </a:extLst>
            </p:cNvPr>
            <p:cNvGrpSpPr/>
            <p:nvPr/>
          </p:nvGrpSpPr>
          <p:grpSpPr>
            <a:xfrm>
              <a:off x="974837" y="1404219"/>
              <a:ext cx="7194326" cy="1436796"/>
              <a:chOff x="974837" y="2232961"/>
              <a:chExt cx="7194326" cy="1436796"/>
            </a:xfrm>
          </p:grpSpPr>
          <p:sp>
            <p:nvSpPr>
              <p:cNvPr id="15" name="Rectangle: Rounded Corners 32">
                <a:extLst>
                  <a:ext uri="{FF2B5EF4-FFF2-40B4-BE49-F238E27FC236}">
                    <a16:creationId xmlns:a16="http://schemas.microsoft.com/office/drawing/2014/main" id="{B22B15A5-ED35-5750-5F7E-B702704EC9F6}"/>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16" name="Group 15">
                <a:extLst>
                  <a:ext uri="{FF2B5EF4-FFF2-40B4-BE49-F238E27FC236}">
                    <a16:creationId xmlns:a16="http://schemas.microsoft.com/office/drawing/2014/main" id="{5FE71E8E-E2E4-2A3A-86FD-B0C5FE788017}"/>
                  </a:ext>
                </a:extLst>
              </p:cNvPr>
              <p:cNvGrpSpPr/>
              <p:nvPr/>
            </p:nvGrpSpPr>
            <p:grpSpPr>
              <a:xfrm>
                <a:off x="1066794" y="2436876"/>
                <a:ext cx="5999691" cy="1028966"/>
                <a:chOff x="-99691" y="3780419"/>
                <a:chExt cx="15895686" cy="2726161"/>
              </a:xfrm>
              <a:effectLst/>
            </p:grpSpPr>
            <p:sp>
              <p:nvSpPr>
                <p:cNvPr id="17" name="Freeform 6">
                  <a:extLst>
                    <a:ext uri="{FF2B5EF4-FFF2-40B4-BE49-F238E27FC236}">
                      <a16:creationId xmlns:a16="http://schemas.microsoft.com/office/drawing/2014/main" id="{6DBD04A5-07CC-DADA-F645-3E04E36BCAC4}"/>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7"/>
                  <a:stretch>
                    <a:fillRect/>
                  </a:stretch>
                </a:blipFill>
              </p:spPr>
              <p:txBody>
                <a:bodyPr/>
                <a:lstStyle/>
                <a:p>
                  <a:endParaRPr lang="en-US" dirty="0">
                    <a:latin typeface="Poppins" pitchFamily="2" charset="77"/>
                  </a:endParaRPr>
                </a:p>
              </p:txBody>
            </p:sp>
            <p:sp>
              <p:nvSpPr>
                <p:cNvPr id="18" name="Freeform 7">
                  <a:extLst>
                    <a:ext uri="{FF2B5EF4-FFF2-40B4-BE49-F238E27FC236}">
                      <a16:creationId xmlns:a16="http://schemas.microsoft.com/office/drawing/2014/main" id="{CBE687E6-8AB9-73EF-8EBA-6FD415DB082D}"/>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8"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9" name="Freeform 8">
                  <a:extLst>
                    <a:ext uri="{FF2B5EF4-FFF2-40B4-BE49-F238E27FC236}">
                      <a16:creationId xmlns:a16="http://schemas.microsoft.com/office/drawing/2014/main" id="{2B17B4D3-A517-A442-A900-FBA696D5EE4C}"/>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9"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20" name="Freeform 9">
                  <a:extLst>
                    <a:ext uri="{FF2B5EF4-FFF2-40B4-BE49-F238E27FC236}">
                      <a16:creationId xmlns:a16="http://schemas.microsoft.com/office/drawing/2014/main" id="{274CA403-91F1-5D7A-EA65-751807E39255}"/>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10"/>
                  <a:stretch>
                    <a:fillRect/>
                  </a:stretch>
                </a:blipFill>
              </p:spPr>
              <p:txBody>
                <a:bodyPr/>
                <a:lstStyle/>
                <a:p>
                  <a:endParaRPr lang="en-US" dirty="0">
                    <a:latin typeface="Poppins" pitchFamily="2" charset="77"/>
                  </a:endParaRPr>
                </a:p>
              </p:txBody>
            </p:sp>
            <p:sp>
              <p:nvSpPr>
                <p:cNvPr id="21" name="Freeform 10">
                  <a:extLst>
                    <a:ext uri="{FF2B5EF4-FFF2-40B4-BE49-F238E27FC236}">
                      <a16:creationId xmlns:a16="http://schemas.microsoft.com/office/drawing/2014/main" id="{A48A83C9-5AEF-38A6-2990-68DF33521127}"/>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11"/>
                  <a:stretch>
                    <a:fillRect/>
                  </a:stretch>
                </a:blipFill>
              </p:spPr>
              <p:txBody>
                <a:bodyPr/>
                <a:lstStyle/>
                <a:p>
                  <a:endParaRPr lang="en-US" dirty="0">
                    <a:latin typeface="Poppins" pitchFamily="2" charset="77"/>
                  </a:endParaRPr>
                </a:p>
              </p:txBody>
            </p:sp>
          </p:grpSp>
        </p:grpSp>
        <p:pic>
          <p:nvPicPr>
            <p:cNvPr id="3" name="Google Shape;174;p19">
              <a:extLst>
                <a:ext uri="{FF2B5EF4-FFF2-40B4-BE49-F238E27FC236}">
                  <a16:creationId xmlns:a16="http://schemas.microsoft.com/office/drawing/2014/main" id="{6BBE3F6B-161A-AF3F-8429-F419AB01B11D}"/>
                </a:ext>
              </a:extLst>
            </p:cNvPr>
            <p:cNvPicPr preferRelativeResize="0"/>
            <p:nvPr/>
          </p:nvPicPr>
          <p:blipFill>
            <a:blip r:embed="rId12">
              <a:alphaModFix/>
            </a:blip>
            <a:stretch>
              <a:fillRect/>
            </a:stretch>
          </p:blipFill>
          <p:spPr>
            <a:xfrm>
              <a:off x="7162107" y="1614267"/>
              <a:ext cx="761833" cy="1016699"/>
            </a:xfrm>
            <a:prstGeom prst="rect">
              <a:avLst/>
            </a:prstGeom>
            <a:noFill/>
            <a:ln>
              <a:noFill/>
            </a:ln>
          </p:spPr>
        </p:pic>
      </p:grpSp>
      <p:pic>
        <p:nvPicPr>
          <p:cNvPr id="27" name="Picture 26">
            <a:extLst>
              <a:ext uri="{FF2B5EF4-FFF2-40B4-BE49-F238E27FC236}">
                <a16:creationId xmlns:a16="http://schemas.microsoft.com/office/drawing/2014/main" id="{607C0785-A3E1-B18C-C36B-BA1E24EA90B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46207" y="2439039"/>
            <a:ext cx="5251586" cy="1895965"/>
          </a:xfrm>
          <a:prstGeom prst="rect">
            <a:avLst/>
          </a:prstGeom>
          <a:effectLst>
            <a:outerShdw blurRad="50800" dist="50800" dir="5400000" algn="ctr" rotWithShape="0">
              <a:schemeClr val="bg1">
                <a:lumMod val="65000"/>
              </a:schemeClr>
            </a:outerShdw>
          </a:effectLst>
        </p:spPr>
      </p:pic>
      <p:pic>
        <p:nvPicPr>
          <p:cNvPr id="2" name="Picture 1">
            <a:extLst>
              <a:ext uri="{FF2B5EF4-FFF2-40B4-BE49-F238E27FC236}">
                <a16:creationId xmlns:a16="http://schemas.microsoft.com/office/drawing/2014/main" id="{DD2BCAFE-3E90-8769-9017-0B37C3E24CBC}"/>
              </a:ext>
            </a:extLst>
          </p:cNvPr>
          <p:cNvPicPr>
            <a:picLocks noChangeAspect="1"/>
          </p:cNvPicPr>
          <p:nvPr/>
        </p:nvPicPr>
        <p:blipFill>
          <a:blip r:embed="rId14"/>
          <a:stretch>
            <a:fillRect/>
          </a:stretch>
        </p:blipFill>
        <p:spPr>
          <a:xfrm>
            <a:off x="-4" y="35822"/>
            <a:ext cx="9104321" cy="5107678"/>
          </a:xfrm>
          <a:prstGeom prst="rect">
            <a:avLst/>
          </a:prstGeom>
        </p:spPr>
      </p:pic>
    </p:spTree>
    <p:extLst>
      <p:ext uri="{BB962C8B-B14F-4D97-AF65-F5344CB8AC3E}">
        <p14:creationId xmlns:p14="http://schemas.microsoft.com/office/powerpoint/2010/main" val="11868049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2"/>
                                        </p:tgtEl>
                                      </p:cBhvr>
                                    </p:animEffect>
                                    <p:set>
                                      <p:cBhvr>
                                        <p:cTn id="7" dur="1" fill="hold">
                                          <p:stCondLst>
                                            <p:cond delay="249"/>
                                          </p:stCondLst>
                                        </p:cTn>
                                        <p:tgtEl>
                                          <p:spTgt spid="2"/>
                                        </p:tgtEl>
                                        <p:attrNameLst>
                                          <p:attrName>style.visibility</p:attrName>
                                        </p:attrNameLst>
                                      </p:cBhvr>
                                      <p:to>
                                        <p:strVal val="hidden"/>
                                      </p:to>
                                    </p:set>
                                  </p:childTnLst>
                                </p:cTn>
                              </p:par>
                              <p:par>
                                <p:cTn id="8" presetID="1" presetClass="mediacall" presetSubtype="0" fill="hold" nodeType="withEffect">
                                  <p:stCondLst>
                                    <p:cond delay="0"/>
                                  </p:stCondLst>
                                  <p:childTnLst>
                                    <p:cmd type="call" cmd="playFrom(0.0)">
                                      <p:cBhvr>
                                        <p:cTn id="9" dur="20000" fill="hold"/>
                                        <p:tgtEl>
                                          <p:spTgt spid="23"/>
                                        </p:tgtEl>
                                      </p:cBhvr>
                                    </p:cmd>
                                  </p:childTnLst>
                                </p:cTn>
                              </p:par>
                              <p:par>
                                <p:cTn id="10" presetID="53" presetClass="entr" presetSubtype="16"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50" fill="hold"/>
                                        <p:tgtEl>
                                          <p:spTgt spid="27"/>
                                        </p:tgtEl>
                                        <p:attrNameLst>
                                          <p:attrName>ppt_w</p:attrName>
                                        </p:attrNameLst>
                                      </p:cBhvr>
                                      <p:tavLst>
                                        <p:tav tm="0">
                                          <p:val>
                                            <p:fltVal val="0"/>
                                          </p:val>
                                        </p:tav>
                                        <p:tav tm="100000">
                                          <p:val>
                                            <p:strVal val="#ppt_w"/>
                                          </p:val>
                                        </p:tav>
                                      </p:tavLst>
                                    </p:anim>
                                    <p:anim calcmode="lin" valueType="num">
                                      <p:cBhvr>
                                        <p:cTn id="13" dur="250" fill="hold"/>
                                        <p:tgtEl>
                                          <p:spTgt spid="27"/>
                                        </p:tgtEl>
                                        <p:attrNameLst>
                                          <p:attrName>ppt_h</p:attrName>
                                        </p:attrNameLst>
                                      </p:cBhvr>
                                      <p:tavLst>
                                        <p:tav tm="0">
                                          <p:val>
                                            <p:fltVal val="0"/>
                                          </p:val>
                                        </p:tav>
                                        <p:tav tm="100000">
                                          <p:val>
                                            <p:strVal val="#ppt_h"/>
                                          </p:val>
                                        </p:tav>
                                      </p:tavLst>
                                    </p:anim>
                                    <p:animEffect transition="in" filter="fade">
                                      <p:cBhvr>
                                        <p:cTn id="14" dur="250"/>
                                        <p:tgtEl>
                                          <p:spTgt spid="27"/>
                                        </p:tgtEl>
                                      </p:cBhvr>
                                    </p:animEffect>
                                  </p:childTnLst>
                                </p:cTn>
                              </p:par>
                              <p:par>
                                <p:cTn id="15" presetID="53" presetClass="entr" presetSubtype="16"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250" fill="hold"/>
                                        <p:tgtEl>
                                          <p:spTgt spid="28"/>
                                        </p:tgtEl>
                                        <p:attrNameLst>
                                          <p:attrName>ppt_w</p:attrName>
                                        </p:attrNameLst>
                                      </p:cBhvr>
                                      <p:tavLst>
                                        <p:tav tm="0">
                                          <p:val>
                                            <p:fltVal val="0"/>
                                          </p:val>
                                        </p:tav>
                                        <p:tav tm="100000">
                                          <p:val>
                                            <p:strVal val="#ppt_w"/>
                                          </p:val>
                                        </p:tav>
                                      </p:tavLst>
                                    </p:anim>
                                    <p:anim calcmode="lin" valueType="num">
                                      <p:cBhvr>
                                        <p:cTn id="18" dur="250" fill="hold"/>
                                        <p:tgtEl>
                                          <p:spTgt spid="28"/>
                                        </p:tgtEl>
                                        <p:attrNameLst>
                                          <p:attrName>ppt_h</p:attrName>
                                        </p:attrNameLst>
                                      </p:cBhvr>
                                      <p:tavLst>
                                        <p:tav tm="0">
                                          <p:val>
                                            <p:fltVal val="0"/>
                                          </p:val>
                                        </p:tav>
                                        <p:tav tm="100000">
                                          <p:val>
                                            <p:strVal val="#ppt_h"/>
                                          </p:val>
                                        </p:tav>
                                      </p:tavLst>
                                    </p:anim>
                                    <p:animEffect transition="in" filter="fade">
                                      <p:cBhvr>
                                        <p:cTn id="19" dur="250"/>
                                        <p:tgtEl>
                                          <p:spTgt spid="28"/>
                                        </p:tgtEl>
                                      </p:cBhvr>
                                    </p:animEffect>
                                  </p:childTnLst>
                                </p:cTn>
                              </p:par>
                              <p:par>
                                <p:cTn id="20" presetID="6" presetClass="emph" presetSubtype="0" repeatCount="indefinite" autoRev="1" fill="hold" nodeType="withEffect">
                                  <p:stCondLst>
                                    <p:cond delay="0"/>
                                  </p:stCondLst>
                                  <p:endCondLst>
                                    <p:cond evt="onNext" delay="0">
                                      <p:tgtEl>
                                        <p:sldTgt/>
                                      </p:tgtEl>
                                    </p:cond>
                                  </p:endCondLst>
                                  <p:childTnLst>
                                    <p:animScale>
                                      <p:cBhvr>
                                        <p:cTn id="21" dur="2000" fill="hold"/>
                                        <p:tgtEl>
                                          <p:spTgt spid="27"/>
                                        </p:tgtEl>
                                      </p:cBhvr>
                                      <p:by x="105000" y="105000"/>
                                    </p:animScale>
                                  </p:childTnLst>
                                </p:cTn>
                              </p:par>
                              <p:par>
                                <p:cTn id="22" presetID="6" presetClass="emph" presetSubtype="0" repeatCount="indefinite" autoRev="1" fill="hold" nodeType="withEffect">
                                  <p:stCondLst>
                                    <p:cond delay="0"/>
                                  </p:stCondLst>
                                  <p:endCondLst>
                                    <p:cond evt="onNext" delay="0">
                                      <p:tgtEl>
                                        <p:sldTgt/>
                                      </p:tgtEl>
                                    </p:cond>
                                  </p:endCondLst>
                                  <p:childTnLst>
                                    <p:animScale>
                                      <p:cBhvr>
                                        <p:cTn id="23" dur="2000"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4" repeatCount="indefinite" fill="remove" display="0">
                  <p:stCondLst>
                    <p:cond delay="indefinite"/>
                  </p:stCondLst>
                </p:cTn>
                <p:tgtEl>
                  <p:spTgt spid="23"/>
                </p:tgtEl>
              </p:cMediaNode>
            </p:video>
            <p:seq concurrent="1" nextAc="seek">
              <p:cTn id="25" restart="whenNotActive" fill="hold" evtFilter="cancelBubble" nodeType="interactiveSeq">
                <p:stCondLst>
                  <p:cond evt="onClick" delay="0">
                    <p:tgtEl>
                      <p:spTgt spid="23"/>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3"/>
          <a:stretch>
            <a:fillRect/>
          </a:stretch>
        </p:blipFill>
        <p:spPr>
          <a:xfrm>
            <a:off x="-10426" y="-5865"/>
            <a:ext cx="9164853" cy="5155230"/>
          </a:xfrm>
          <a:prstGeom prst="rect">
            <a:avLst/>
          </a:prstGeom>
        </p:spPr>
      </p:pic>
      <p:sp>
        <p:nvSpPr>
          <p:cNvPr id="52" name="Rounded Rectangle 51">
            <a:extLst>
              <a:ext uri="{FF2B5EF4-FFF2-40B4-BE49-F238E27FC236}">
                <a16:creationId xmlns:a16="http://schemas.microsoft.com/office/drawing/2014/main" id="{872DBA68-E7B0-803D-C1FD-3565EFC0FFED}"/>
              </a:ext>
            </a:extLst>
          </p:cNvPr>
          <p:cNvSpPr/>
          <p:nvPr/>
        </p:nvSpPr>
        <p:spPr>
          <a:xfrm>
            <a:off x="-1073426" y="2200710"/>
            <a:ext cx="11290852" cy="742080"/>
          </a:xfrm>
          <a:prstGeom prst="roundRect">
            <a:avLst/>
          </a:prstGeom>
          <a:solidFill>
            <a:srgbClr val="2799A4">
              <a:alpha val="43652"/>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1A76F299-4694-50DF-CF7D-098C3B278893}"/>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7074637" y="2551872"/>
            <a:ext cx="2115080" cy="2193416"/>
          </a:xfrm>
          <a:prstGeom prst="rect">
            <a:avLst/>
          </a:prstGeom>
          <a:effectLst>
            <a:outerShdw blurRad="50800" dist="38100" dir="8100000" algn="tr" rotWithShape="0">
              <a:prstClr val="black">
                <a:alpha val="40000"/>
              </a:prstClr>
            </a:outerShdw>
          </a:effectLst>
        </p:spPr>
      </p:pic>
      <p:pic>
        <p:nvPicPr>
          <p:cNvPr id="38" name="Picture 37">
            <a:extLst>
              <a:ext uri="{FF2B5EF4-FFF2-40B4-BE49-F238E27FC236}">
                <a16:creationId xmlns:a16="http://schemas.microsoft.com/office/drawing/2014/main" id="{94CF4DBD-BA17-64C4-6E08-86E8BD37F6D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4637" y="398212"/>
            <a:ext cx="2115080" cy="2193416"/>
          </a:xfrm>
          <a:prstGeom prst="rect">
            <a:avLst/>
          </a:prstGeom>
          <a:effectLst>
            <a:outerShdw blurRad="50800" dist="38100" dir="13500000" algn="br" rotWithShape="0">
              <a:prstClr val="black">
                <a:alpha val="40000"/>
              </a:prstClr>
            </a:outerShdw>
          </a:effectLst>
        </p:spPr>
      </p:pic>
      <p:grpSp>
        <p:nvGrpSpPr>
          <p:cNvPr id="2" name="Group 1">
            <a:extLst>
              <a:ext uri="{FF2B5EF4-FFF2-40B4-BE49-F238E27FC236}">
                <a16:creationId xmlns:a16="http://schemas.microsoft.com/office/drawing/2014/main" id="{257B9A37-9788-32AB-BE09-BED6C43B2A9B}"/>
              </a:ext>
            </a:extLst>
          </p:cNvPr>
          <p:cNvGrpSpPr/>
          <p:nvPr/>
        </p:nvGrpSpPr>
        <p:grpSpPr>
          <a:xfrm>
            <a:off x="7049819"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5"/>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6"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7"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8"/>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9"/>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0">
              <a:alphaModFix/>
            </a:blip>
            <a:stretch>
              <a:fillRect/>
            </a:stretch>
          </p:blipFill>
          <p:spPr>
            <a:xfrm>
              <a:off x="7162107" y="1614267"/>
              <a:ext cx="761833" cy="1016699"/>
            </a:xfrm>
            <a:prstGeom prst="rect">
              <a:avLst/>
            </a:prstGeom>
            <a:noFill/>
            <a:ln>
              <a:noFill/>
            </a:ln>
          </p:spPr>
        </p:pic>
      </p:grpSp>
      <p:pic>
        <p:nvPicPr>
          <p:cNvPr id="41" name="Picture 40">
            <a:extLst>
              <a:ext uri="{FF2B5EF4-FFF2-40B4-BE49-F238E27FC236}">
                <a16:creationId xmlns:a16="http://schemas.microsoft.com/office/drawing/2014/main" id="{AB609EB9-F6E6-62C7-EA9B-BEBCE02ACC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0426" y="2551872"/>
            <a:ext cx="2115080" cy="2193416"/>
          </a:xfrm>
          <a:prstGeom prst="rect">
            <a:avLst/>
          </a:prstGeom>
          <a:effectLst>
            <a:outerShdw blurRad="50800" dist="38100" dir="2700000" algn="tl" rotWithShape="0">
              <a:prstClr val="black">
                <a:alpha val="40000"/>
              </a:prstClr>
            </a:outerShdw>
          </a:effectLst>
        </p:spPr>
      </p:pic>
      <p:pic>
        <p:nvPicPr>
          <p:cNvPr id="42" name="Picture 41">
            <a:extLst>
              <a:ext uri="{FF2B5EF4-FFF2-40B4-BE49-F238E27FC236}">
                <a16:creationId xmlns:a16="http://schemas.microsoft.com/office/drawing/2014/main" id="{0B8A9F82-FA57-231D-6F1E-B73DB3ECB6DD}"/>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0426" y="398212"/>
            <a:ext cx="2115080" cy="2193416"/>
          </a:xfrm>
          <a:prstGeom prst="rect">
            <a:avLst/>
          </a:prstGeom>
          <a:effectLst>
            <a:outerShdw blurRad="50800" dist="38100" dir="18900000" algn="bl" rotWithShape="0">
              <a:prstClr val="black">
                <a:alpha val="40000"/>
              </a:prstClr>
            </a:outerShdw>
          </a:effectLst>
        </p:spPr>
      </p:pic>
      <p:grpSp>
        <p:nvGrpSpPr>
          <p:cNvPr id="43" name="Group 42">
            <a:extLst>
              <a:ext uri="{FF2B5EF4-FFF2-40B4-BE49-F238E27FC236}">
                <a16:creationId xmlns:a16="http://schemas.microsoft.com/office/drawing/2014/main" id="{1868C322-CA2A-2FF1-ADA0-E94993C5D6B2}"/>
              </a:ext>
            </a:extLst>
          </p:cNvPr>
          <p:cNvGrpSpPr/>
          <p:nvPr/>
        </p:nvGrpSpPr>
        <p:grpSpPr>
          <a:xfrm>
            <a:off x="-10426" y="4382158"/>
            <a:ext cx="9246893" cy="931743"/>
            <a:chOff x="-10426" y="4382158"/>
            <a:chExt cx="9246893" cy="931743"/>
          </a:xfrm>
        </p:grpSpPr>
        <p:grpSp>
          <p:nvGrpSpPr>
            <p:cNvPr id="44" name="Group 43">
              <a:extLst>
                <a:ext uri="{FF2B5EF4-FFF2-40B4-BE49-F238E27FC236}">
                  <a16:creationId xmlns:a16="http://schemas.microsoft.com/office/drawing/2014/main" id="{7E5D76A4-6AC9-A748-3F83-B8B7007ECDCF}"/>
                </a:ext>
              </a:extLst>
            </p:cNvPr>
            <p:cNvGrpSpPr/>
            <p:nvPr/>
          </p:nvGrpSpPr>
          <p:grpSpPr>
            <a:xfrm>
              <a:off x="-10426" y="4382158"/>
              <a:ext cx="9246893" cy="931743"/>
              <a:chOff x="-10426" y="4382158"/>
              <a:chExt cx="9246893" cy="931743"/>
            </a:xfrm>
          </p:grpSpPr>
          <p:grpSp>
            <p:nvGrpSpPr>
              <p:cNvPr id="46" name="Group 45">
                <a:extLst>
                  <a:ext uri="{FF2B5EF4-FFF2-40B4-BE49-F238E27FC236}">
                    <a16:creationId xmlns:a16="http://schemas.microsoft.com/office/drawing/2014/main" id="{7C33F284-AF05-5A58-6D86-1C20AF95DEE3}"/>
                  </a:ext>
                </a:extLst>
              </p:cNvPr>
              <p:cNvGrpSpPr/>
              <p:nvPr/>
            </p:nvGrpSpPr>
            <p:grpSpPr>
              <a:xfrm>
                <a:off x="-10426" y="4382158"/>
                <a:ext cx="9246893" cy="931743"/>
                <a:chOff x="2903" y="4321406"/>
                <a:chExt cx="12893542" cy="1309972"/>
              </a:xfrm>
            </p:grpSpPr>
            <p:grpSp>
              <p:nvGrpSpPr>
                <p:cNvPr id="48" name="Group 47">
                  <a:extLst>
                    <a:ext uri="{FF2B5EF4-FFF2-40B4-BE49-F238E27FC236}">
                      <a16:creationId xmlns:a16="http://schemas.microsoft.com/office/drawing/2014/main" id="{748F42EC-5626-AF51-72C8-64D00CADE641}"/>
                    </a:ext>
                  </a:extLst>
                </p:cNvPr>
                <p:cNvGrpSpPr/>
                <p:nvPr/>
              </p:nvGrpSpPr>
              <p:grpSpPr>
                <a:xfrm>
                  <a:off x="2903" y="4321406"/>
                  <a:ext cx="12885194" cy="1309970"/>
                  <a:chOff x="2903" y="4321406"/>
                  <a:chExt cx="9289004" cy="1309970"/>
                </a:xfrm>
              </p:grpSpPr>
              <p:sp>
                <p:nvSpPr>
                  <p:cNvPr id="50" name="Freeform 49">
                    <a:extLst>
                      <a:ext uri="{FF2B5EF4-FFF2-40B4-BE49-F238E27FC236}">
                        <a16:creationId xmlns:a16="http://schemas.microsoft.com/office/drawing/2014/main" id="{6FA80018-A701-FDA2-A977-ABA348DAE0EE}"/>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1FF3665E-FC01-5E0D-AC3A-6A062637FF9D}"/>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49" name="Freeform 48">
                  <a:extLst>
                    <a:ext uri="{FF2B5EF4-FFF2-40B4-BE49-F238E27FC236}">
                      <a16:creationId xmlns:a16="http://schemas.microsoft.com/office/drawing/2014/main" id="{CE344C28-D061-FB84-DBE6-BD3262CF8480}"/>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47" name="Rounded Rectangle 46">
                <a:extLst>
                  <a:ext uri="{FF2B5EF4-FFF2-40B4-BE49-F238E27FC236}">
                    <a16:creationId xmlns:a16="http://schemas.microsoft.com/office/drawing/2014/main" id="{B94957AF-1C73-8D16-CE1D-110085B62A68}"/>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10</a:t>
                </a:fld>
                <a:endParaRPr lang="en-US" sz="1800" b="1" dirty="0">
                  <a:solidFill>
                    <a:schemeClr val="lt1"/>
                  </a:solidFill>
                  <a:latin typeface="Montserrat ExtraBold" pitchFamily="2" charset="77"/>
                </a:endParaRPr>
              </a:p>
            </p:txBody>
          </p:sp>
        </p:grpSp>
        <p:sp>
          <p:nvSpPr>
            <p:cNvPr id="45" name="TextBox 44">
              <a:extLst>
                <a:ext uri="{FF2B5EF4-FFF2-40B4-BE49-F238E27FC236}">
                  <a16:creationId xmlns:a16="http://schemas.microsoft.com/office/drawing/2014/main" id="{C2174029-0381-C766-C566-CD51328C42F2}"/>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sp>
        <p:nvSpPr>
          <p:cNvPr id="53" name="TextBox 12">
            <a:extLst>
              <a:ext uri="{FF2B5EF4-FFF2-40B4-BE49-F238E27FC236}">
                <a16:creationId xmlns:a16="http://schemas.microsoft.com/office/drawing/2014/main" id="{E1EF275D-7EC3-07BA-46FF-1CDD8B6AEE04}"/>
              </a:ext>
            </a:extLst>
          </p:cNvPr>
          <p:cNvSpPr txBox="1"/>
          <p:nvPr/>
        </p:nvSpPr>
        <p:spPr>
          <a:xfrm>
            <a:off x="3348296" y="152185"/>
            <a:ext cx="2447408"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dirty="0">
                <a:solidFill>
                  <a:schemeClr val="bg1"/>
                </a:solidFill>
                <a:effectLst/>
                <a:latin typeface="Montserrat ExtraBold" pitchFamily="2" charset="77"/>
              </a:rPr>
              <a:t>SPESIFIKASI</a:t>
            </a:r>
          </a:p>
        </p:txBody>
      </p:sp>
      <p:grpSp>
        <p:nvGrpSpPr>
          <p:cNvPr id="57" name="Grup 39">
            <a:extLst>
              <a:ext uri="{FF2B5EF4-FFF2-40B4-BE49-F238E27FC236}">
                <a16:creationId xmlns:a16="http://schemas.microsoft.com/office/drawing/2014/main" id="{80243D5D-5C59-2F8F-6288-8971B765872C}"/>
              </a:ext>
            </a:extLst>
          </p:cNvPr>
          <p:cNvGrpSpPr/>
          <p:nvPr/>
        </p:nvGrpSpPr>
        <p:grpSpPr>
          <a:xfrm>
            <a:off x="3845866" y="1691728"/>
            <a:ext cx="1295393" cy="1842701"/>
            <a:chOff x="902846" y="1395574"/>
            <a:chExt cx="2322954" cy="3562693"/>
          </a:xfrm>
        </p:grpSpPr>
        <p:sp>
          <p:nvSpPr>
            <p:cNvPr id="82" name="Persegi Panjang: Sudut Lengkung 308">
              <a:extLst>
                <a:ext uri="{FF2B5EF4-FFF2-40B4-BE49-F238E27FC236}">
                  <a16:creationId xmlns:a16="http://schemas.microsoft.com/office/drawing/2014/main" id="{48BAAE5E-D6C0-F80B-F3E7-A4C8A0E1171E}"/>
                </a:ext>
              </a:extLst>
            </p:cNvPr>
            <p:cNvSpPr/>
            <p:nvPr/>
          </p:nvSpPr>
          <p:spPr>
            <a:xfrm>
              <a:off x="902846" y="1395574"/>
              <a:ext cx="2322954" cy="3562693"/>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grpSp>
          <p:nvGrpSpPr>
            <p:cNvPr id="83" name="Grup 309">
              <a:extLst>
                <a:ext uri="{FF2B5EF4-FFF2-40B4-BE49-F238E27FC236}">
                  <a16:creationId xmlns:a16="http://schemas.microsoft.com/office/drawing/2014/main" id="{B7B96B4B-2AA1-FB5E-C6FA-BDDD0CF6723E}"/>
                </a:ext>
              </a:extLst>
            </p:cNvPr>
            <p:cNvGrpSpPr/>
            <p:nvPr/>
          </p:nvGrpSpPr>
          <p:grpSpPr>
            <a:xfrm>
              <a:off x="1055246" y="1547974"/>
              <a:ext cx="2007268" cy="2678051"/>
              <a:chOff x="1055246" y="1547974"/>
              <a:chExt cx="2007268" cy="2678051"/>
            </a:xfrm>
          </p:grpSpPr>
          <p:sp>
            <p:nvSpPr>
              <p:cNvPr id="85" name="Persegi Panjang: Sudut Lengkung 311">
                <a:extLst>
                  <a:ext uri="{FF2B5EF4-FFF2-40B4-BE49-F238E27FC236}">
                    <a16:creationId xmlns:a16="http://schemas.microsoft.com/office/drawing/2014/main" id="{AD4FE905-4863-F0AC-51BE-5E86C406544E}"/>
                  </a:ext>
                </a:extLst>
              </p:cNvPr>
              <p:cNvSpPr/>
              <p:nvPr/>
            </p:nvSpPr>
            <p:spPr>
              <a:xfrm>
                <a:off x="1055246" y="1547974"/>
                <a:ext cx="2007268" cy="2678051"/>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pic>
            <p:nvPicPr>
              <p:cNvPr id="86" name="Gambar 312">
                <a:extLst>
                  <a:ext uri="{FF2B5EF4-FFF2-40B4-BE49-F238E27FC236}">
                    <a16:creationId xmlns:a16="http://schemas.microsoft.com/office/drawing/2014/main" id="{7F92DBF2-7FAA-D93E-8849-AFBBC0137B34}"/>
                  </a:ext>
                </a:extLst>
              </p:cNvPr>
              <p:cNvPicPr>
                <a:picLocks noChangeAspect="1"/>
              </p:cNvPicPr>
              <p:nvPr/>
            </p:nvPicPr>
            <p:blipFill rotWithShape="1">
              <a:blip r:embed="rId11">
                <a:extLst>
                  <a:ext uri="{28A0092B-C50C-407E-A947-70E740481C1C}">
                    <a14:useLocalDpi xmlns:a14="http://schemas.microsoft.com/office/drawing/2010/main" val="0"/>
                  </a:ext>
                </a:extLst>
              </a:blip>
              <a:srcRect l="-2227" t="-6899" r="788" b="-9913"/>
              <a:stretch/>
            </p:blipFill>
            <p:spPr>
              <a:xfrm>
                <a:off x="1222521" y="1590668"/>
                <a:ext cx="1700692" cy="2557058"/>
              </a:xfrm>
              <a:prstGeom prst="rect">
                <a:avLst/>
              </a:prstGeom>
            </p:spPr>
          </p:pic>
        </p:grpSp>
        <p:sp>
          <p:nvSpPr>
            <p:cNvPr id="84" name="Title 1">
              <a:extLst>
                <a:ext uri="{FF2B5EF4-FFF2-40B4-BE49-F238E27FC236}">
                  <a16:creationId xmlns:a16="http://schemas.microsoft.com/office/drawing/2014/main" id="{7CC4F03F-3A8A-0FE3-7591-925260DD2376}"/>
                </a:ext>
              </a:extLst>
            </p:cNvPr>
            <p:cNvSpPr txBox="1">
              <a:spLocks/>
            </p:cNvSpPr>
            <p:nvPr/>
          </p:nvSpPr>
          <p:spPr>
            <a:xfrm>
              <a:off x="1208535" y="4477597"/>
              <a:ext cx="1700692" cy="33256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d-ID" sz="900" b="1" dirty="0">
                  <a:latin typeface="Poppins" pitchFamily="2" charset="77"/>
                  <a:cs typeface="Poppins" pitchFamily="2" charset="77"/>
                </a:rPr>
                <a:t>FLEX SENSOR</a:t>
              </a:r>
            </a:p>
          </p:txBody>
        </p:sp>
      </p:grpSp>
      <p:grpSp>
        <p:nvGrpSpPr>
          <p:cNvPr id="59" name="Grup 41">
            <a:extLst>
              <a:ext uri="{FF2B5EF4-FFF2-40B4-BE49-F238E27FC236}">
                <a16:creationId xmlns:a16="http://schemas.microsoft.com/office/drawing/2014/main" id="{2BCE9756-B145-9107-497D-DE0208E7C1A0}"/>
              </a:ext>
            </a:extLst>
          </p:cNvPr>
          <p:cNvGrpSpPr/>
          <p:nvPr/>
        </p:nvGrpSpPr>
        <p:grpSpPr>
          <a:xfrm>
            <a:off x="5181830" y="1691728"/>
            <a:ext cx="1301464" cy="1949155"/>
            <a:chOff x="891961" y="1395574"/>
            <a:chExt cx="2333841" cy="3768512"/>
          </a:xfrm>
        </p:grpSpPr>
        <p:sp>
          <p:nvSpPr>
            <p:cNvPr id="72" name="Persegi Panjang: Sudut Lengkung 298">
              <a:extLst>
                <a:ext uri="{FF2B5EF4-FFF2-40B4-BE49-F238E27FC236}">
                  <a16:creationId xmlns:a16="http://schemas.microsoft.com/office/drawing/2014/main" id="{D7D26E27-6202-01D4-7355-A47165C012BB}"/>
                </a:ext>
              </a:extLst>
            </p:cNvPr>
            <p:cNvSpPr/>
            <p:nvPr/>
          </p:nvSpPr>
          <p:spPr>
            <a:xfrm>
              <a:off x="902846" y="1395574"/>
              <a:ext cx="2322954" cy="3562693"/>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grpSp>
          <p:nvGrpSpPr>
            <p:cNvPr id="73" name="Grup 299">
              <a:extLst>
                <a:ext uri="{FF2B5EF4-FFF2-40B4-BE49-F238E27FC236}">
                  <a16:creationId xmlns:a16="http://schemas.microsoft.com/office/drawing/2014/main" id="{DBB73E94-284D-D3EC-140A-DB6EF87E7147}"/>
                </a:ext>
              </a:extLst>
            </p:cNvPr>
            <p:cNvGrpSpPr/>
            <p:nvPr/>
          </p:nvGrpSpPr>
          <p:grpSpPr>
            <a:xfrm>
              <a:off x="1055246" y="1547974"/>
              <a:ext cx="2007268" cy="2678051"/>
              <a:chOff x="1055246" y="1547974"/>
              <a:chExt cx="2007268" cy="2678051"/>
            </a:xfrm>
          </p:grpSpPr>
          <p:sp>
            <p:nvSpPr>
              <p:cNvPr id="75" name="Persegi Panjang: Sudut Lengkung 301">
                <a:extLst>
                  <a:ext uri="{FF2B5EF4-FFF2-40B4-BE49-F238E27FC236}">
                    <a16:creationId xmlns:a16="http://schemas.microsoft.com/office/drawing/2014/main" id="{ECF90B86-0075-F0DF-6A5C-DEACD3C6185D}"/>
                  </a:ext>
                </a:extLst>
              </p:cNvPr>
              <p:cNvSpPr/>
              <p:nvPr/>
            </p:nvSpPr>
            <p:spPr>
              <a:xfrm>
                <a:off x="1055246" y="1547974"/>
                <a:ext cx="2007268" cy="2678051"/>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pic>
            <p:nvPicPr>
              <p:cNvPr id="76" name="Gambar 302">
                <a:extLst>
                  <a:ext uri="{FF2B5EF4-FFF2-40B4-BE49-F238E27FC236}">
                    <a16:creationId xmlns:a16="http://schemas.microsoft.com/office/drawing/2014/main" id="{4ADC4499-295D-3C13-BC64-847D082FFD26}"/>
                  </a:ext>
                </a:extLst>
              </p:cNvPr>
              <p:cNvPicPr>
                <a:picLocks noChangeAspect="1"/>
              </p:cNvPicPr>
              <p:nvPr/>
            </p:nvPicPr>
            <p:blipFill rotWithShape="1">
              <a:blip r:embed="rId12">
                <a:extLst>
                  <a:ext uri="{28A0092B-C50C-407E-A947-70E740481C1C}">
                    <a14:useLocalDpi xmlns:a14="http://schemas.microsoft.com/office/drawing/2010/main" val="0"/>
                  </a:ext>
                </a:extLst>
              </a:blip>
              <a:srcRect l="27581" t="20862" r="27767" b="19449"/>
              <a:stretch/>
            </p:blipFill>
            <p:spPr>
              <a:xfrm>
                <a:off x="1204994" y="1590668"/>
                <a:ext cx="1700692" cy="2557058"/>
              </a:xfrm>
              <a:prstGeom prst="rect">
                <a:avLst/>
              </a:prstGeom>
            </p:spPr>
          </p:pic>
        </p:grpSp>
        <p:sp>
          <p:nvSpPr>
            <p:cNvPr id="74" name="Title 1">
              <a:extLst>
                <a:ext uri="{FF2B5EF4-FFF2-40B4-BE49-F238E27FC236}">
                  <a16:creationId xmlns:a16="http://schemas.microsoft.com/office/drawing/2014/main" id="{D64747E3-2419-AD3F-758F-C52B453FB525}"/>
                </a:ext>
              </a:extLst>
            </p:cNvPr>
            <p:cNvSpPr txBox="1">
              <a:spLocks/>
            </p:cNvSpPr>
            <p:nvPr/>
          </p:nvSpPr>
          <p:spPr>
            <a:xfrm>
              <a:off x="891961" y="5041098"/>
              <a:ext cx="2333841" cy="122988"/>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d-ID" sz="900" b="1" dirty="0">
                  <a:latin typeface="Poppins" pitchFamily="2" charset="77"/>
                  <a:cs typeface="Poppins" pitchFamily="2" charset="77"/>
                </a:rPr>
                <a:t>OMNIDIRECTIONAL MICROPHONE</a:t>
              </a:r>
            </a:p>
            <a:p>
              <a:endParaRPr lang="id-ID" sz="900" b="1" dirty="0">
                <a:latin typeface="Poppins" pitchFamily="2" charset="77"/>
                <a:cs typeface="Poppins" pitchFamily="2" charset="77"/>
              </a:endParaRPr>
            </a:p>
          </p:txBody>
        </p:sp>
      </p:grpSp>
      <p:grpSp>
        <p:nvGrpSpPr>
          <p:cNvPr id="61" name="Grup 43">
            <a:extLst>
              <a:ext uri="{FF2B5EF4-FFF2-40B4-BE49-F238E27FC236}">
                <a16:creationId xmlns:a16="http://schemas.microsoft.com/office/drawing/2014/main" id="{B580787A-9EC7-A115-0E29-DC94D1D12B97}"/>
              </a:ext>
            </a:extLst>
          </p:cNvPr>
          <p:cNvGrpSpPr/>
          <p:nvPr/>
        </p:nvGrpSpPr>
        <p:grpSpPr>
          <a:xfrm>
            <a:off x="2488299" y="1691728"/>
            <a:ext cx="1295393" cy="1842701"/>
            <a:chOff x="902846" y="1395574"/>
            <a:chExt cx="2322954" cy="3562693"/>
          </a:xfrm>
        </p:grpSpPr>
        <p:sp>
          <p:nvSpPr>
            <p:cNvPr id="62" name="Persegi Panjang: Sudut Lengkung 44">
              <a:extLst>
                <a:ext uri="{FF2B5EF4-FFF2-40B4-BE49-F238E27FC236}">
                  <a16:creationId xmlns:a16="http://schemas.microsoft.com/office/drawing/2014/main" id="{8DB8329D-9461-7332-AA09-397608A24366}"/>
                </a:ext>
              </a:extLst>
            </p:cNvPr>
            <p:cNvSpPr/>
            <p:nvPr/>
          </p:nvSpPr>
          <p:spPr>
            <a:xfrm>
              <a:off x="902846" y="1395574"/>
              <a:ext cx="2322954" cy="3562693"/>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grpSp>
          <p:nvGrpSpPr>
            <p:cNvPr id="63" name="Grup 45">
              <a:extLst>
                <a:ext uri="{FF2B5EF4-FFF2-40B4-BE49-F238E27FC236}">
                  <a16:creationId xmlns:a16="http://schemas.microsoft.com/office/drawing/2014/main" id="{4DCA2ED0-42AB-5E1E-99EE-28469DEF8153}"/>
                </a:ext>
              </a:extLst>
            </p:cNvPr>
            <p:cNvGrpSpPr/>
            <p:nvPr/>
          </p:nvGrpSpPr>
          <p:grpSpPr>
            <a:xfrm>
              <a:off x="1055246" y="1547974"/>
              <a:ext cx="2007268" cy="2678051"/>
              <a:chOff x="1055246" y="1547974"/>
              <a:chExt cx="2007268" cy="2678051"/>
            </a:xfrm>
          </p:grpSpPr>
          <p:sp>
            <p:nvSpPr>
              <p:cNvPr id="65" name="Persegi Panjang: Sudut Lengkung 47">
                <a:extLst>
                  <a:ext uri="{FF2B5EF4-FFF2-40B4-BE49-F238E27FC236}">
                    <a16:creationId xmlns:a16="http://schemas.microsoft.com/office/drawing/2014/main" id="{1A9E539B-9CCF-32CF-C943-E9694E867B61}"/>
                  </a:ext>
                </a:extLst>
              </p:cNvPr>
              <p:cNvSpPr/>
              <p:nvPr/>
            </p:nvSpPr>
            <p:spPr>
              <a:xfrm>
                <a:off x="1055246" y="1547974"/>
                <a:ext cx="2007268" cy="2678051"/>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pic>
            <p:nvPicPr>
              <p:cNvPr id="66" name="Gambar 48">
                <a:extLst>
                  <a:ext uri="{FF2B5EF4-FFF2-40B4-BE49-F238E27FC236}">
                    <a16:creationId xmlns:a16="http://schemas.microsoft.com/office/drawing/2014/main" id="{51EC8127-E401-68A3-FB4F-40081E266512}"/>
                  </a:ext>
                </a:extLst>
              </p:cNvPr>
              <p:cNvPicPr>
                <a:picLocks noChangeAspect="1"/>
              </p:cNvPicPr>
              <p:nvPr/>
            </p:nvPicPr>
            <p:blipFill rotWithShape="1">
              <a:blip r:embed="rId13">
                <a:extLst>
                  <a:ext uri="{28A0092B-C50C-407E-A947-70E740481C1C}">
                    <a14:useLocalDpi xmlns:a14="http://schemas.microsoft.com/office/drawing/2010/main" val="0"/>
                  </a:ext>
                </a:extLst>
              </a:blip>
              <a:srcRect l="37381" t="-32995" r="4191" b="-20651"/>
              <a:stretch/>
            </p:blipFill>
            <p:spPr>
              <a:xfrm>
                <a:off x="1222521" y="1590669"/>
                <a:ext cx="1700692" cy="2557058"/>
              </a:xfrm>
              <a:prstGeom prst="rect">
                <a:avLst/>
              </a:prstGeom>
            </p:spPr>
          </p:pic>
        </p:grpSp>
        <p:sp>
          <p:nvSpPr>
            <p:cNvPr id="64" name="Title 1">
              <a:extLst>
                <a:ext uri="{FF2B5EF4-FFF2-40B4-BE49-F238E27FC236}">
                  <a16:creationId xmlns:a16="http://schemas.microsoft.com/office/drawing/2014/main" id="{D0C2BA1F-C8EF-372A-EB74-BBC9EDE0ABDD}"/>
                </a:ext>
              </a:extLst>
            </p:cNvPr>
            <p:cNvSpPr txBox="1">
              <a:spLocks/>
            </p:cNvSpPr>
            <p:nvPr/>
          </p:nvSpPr>
          <p:spPr>
            <a:xfrm>
              <a:off x="1055018" y="4422859"/>
              <a:ext cx="2035701" cy="398072"/>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d-ID" sz="900" b="1" dirty="0">
                  <a:latin typeface="Poppins" pitchFamily="2" charset="77"/>
                  <a:cs typeface="Poppins" pitchFamily="2" charset="77"/>
                </a:rPr>
                <a:t>IMU SENSOR</a:t>
              </a:r>
            </a:p>
          </p:txBody>
        </p:sp>
      </p:grpSp>
      <p:sp>
        <p:nvSpPr>
          <p:cNvPr id="92" name="Graphic 77">
            <a:extLst>
              <a:ext uri="{FF2B5EF4-FFF2-40B4-BE49-F238E27FC236}">
                <a16:creationId xmlns:a16="http://schemas.microsoft.com/office/drawing/2014/main" id="{6703CA3D-23FB-2C84-8BE9-342C41652995}"/>
              </a:ext>
            </a:extLst>
          </p:cNvPr>
          <p:cNvSpPr/>
          <p:nvPr/>
        </p:nvSpPr>
        <p:spPr>
          <a:xfrm flipV="1">
            <a:off x="921910" y="957097"/>
            <a:ext cx="7353690" cy="259840"/>
          </a:xfrm>
          <a:custGeom>
            <a:avLst/>
            <a:gdLst>
              <a:gd name="connsiteX0" fmla="*/ 3255816 w 7229125"/>
              <a:gd name="connsiteY0" fmla="*/ 0 h 255438"/>
              <a:gd name="connsiteX1" fmla="*/ 3323876 w 7229125"/>
              <a:gd name="connsiteY1" fmla="*/ 0 h 255438"/>
              <a:gd name="connsiteX2" fmla="*/ 3189294 w 7229125"/>
              <a:gd name="connsiteY2" fmla="*/ 135236 h 255438"/>
              <a:gd name="connsiteX3" fmla="*/ 3121222 w 7229125"/>
              <a:gd name="connsiteY3" fmla="*/ 135236 h 255438"/>
              <a:gd name="connsiteX4" fmla="*/ 3132486 w 7229125"/>
              <a:gd name="connsiteY4" fmla="*/ 0 h 255438"/>
              <a:gd name="connsiteX5" fmla="*/ 3205067 w 7229125"/>
              <a:gd name="connsiteY5" fmla="*/ 0 h 255438"/>
              <a:gd name="connsiteX6" fmla="*/ 3070472 w 7229125"/>
              <a:gd name="connsiteY6" fmla="*/ 135236 h 255438"/>
              <a:gd name="connsiteX7" fmla="*/ 2997892 w 7229125"/>
              <a:gd name="connsiteY7" fmla="*/ 135236 h 255438"/>
              <a:gd name="connsiteX8" fmla="*/ 2995707 w 7229125"/>
              <a:gd name="connsiteY8" fmla="*/ 0 h 255438"/>
              <a:gd name="connsiteX9" fmla="*/ 3081686 w 7229125"/>
              <a:gd name="connsiteY9" fmla="*/ 0 h 255438"/>
              <a:gd name="connsiteX10" fmla="*/ 2947092 w 7229125"/>
              <a:gd name="connsiteY10" fmla="*/ 135236 h 255438"/>
              <a:gd name="connsiteX11" fmla="*/ 2861126 w 7229125"/>
              <a:gd name="connsiteY11" fmla="*/ 135236 h 255438"/>
              <a:gd name="connsiteX12" fmla="*/ 1720754 w 7229125"/>
              <a:gd name="connsiteY12" fmla="*/ 0 h 255438"/>
              <a:gd name="connsiteX13" fmla="*/ 1595736 w 7229125"/>
              <a:gd name="connsiteY13" fmla="*/ 0 h 255438"/>
              <a:gd name="connsiteX14" fmla="*/ 1544097 w 7229125"/>
              <a:gd name="connsiteY14" fmla="*/ 55067 h 255438"/>
              <a:gd name="connsiteX15" fmla="*/ 1669154 w 7229125"/>
              <a:gd name="connsiteY15" fmla="*/ 55067 h 255438"/>
              <a:gd name="connsiteX16" fmla="*/ 1891900 w 7229125"/>
              <a:gd name="connsiteY16" fmla="*/ 0 h 255438"/>
              <a:gd name="connsiteX17" fmla="*/ 1766843 w 7229125"/>
              <a:gd name="connsiteY17" fmla="*/ 0 h 255438"/>
              <a:gd name="connsiteX18" fmla="*/ 1715243 w 7229125"/>
              <a:gd name="connsiteY18" fmla="*/ 55067 h 255438"/>
              <a:gd name="connsiteX19" fmla="*/ 1840261 w 7229125"/>
              <a:gd name="connsiteY19" fmla="*/ 55067 h 255438"/>
              <a:gd name="connsiteX20" fmla="*/ 2063159 w 7229125"/>
              <a:gd name="connsiteY20" fmla="*/ 0 h 255438"/>
              <a:gd name="connsiteX21" fmla="*/ 1938140 w 7229125"/>
              <a:gd name="connsiteY21" fmla="*/ 0 h 255438"/>
              <a:gd name="connsiteX22" fmla="*/ 1886540 w 7229125"/>
              <a:gd name="connsiteY22" fmla="*/ 55067 h 255438"/>
              <a:gd name="connsiteX23" fmla="*/ 2011559 w 7229125"/>
              <a:gd name="connsiteY23" fmla="*/ 55067 h 255438"/>
              <a:gd name="connsiteX24" fmla="*/ 1549495 w 7229125"/>
              <a:gd name="connsiteY24" fmla="*/ 0 h 255438"/>
              <a:gd name="connsiteX25" fmla="*/ 1424438 w 7229125"/>
              <a:gd name="connsiteY25" fmla="*/ 0 h 255438"/>
              <a:gd name="connsiteX26" fmla="*/ 1372838 w 7229125"/>
              <a:gd name="connsiteY26" fmla="*/ 55067 h 255438"/>
              <a:gd name="connsiteX27" fmla="*/ 1497857 w 7229125"/>
              <a:gd name="connsiteY27" fmla="*/ 55067 h 255438"/>
              <a:gd name="connsiteX28" fmla="*/ 448518 w 7229125"/>
              <a:gd name="connsiteY28" fmla="*/ 176312 h 255438"/>
              <a:gd name="connsiteX29" fmla="*/ 2686297 w 7229125"/>
              <a:gd name="connsiteY29" fmla="*/ 176312 h 255438"/>
              <a:gd name="connsiteX30" fmla="*/ 2662688 w 7229125"/>
              <a:gd name="connsiteY30" fmla="*/ 218380 h 255438"/>
              <a:gd name="connsiteX31" fmla="*/ 2218874 w 7229125"/>
              <a:gd name="connsiteY31" fmla="*/ 215850 h 255438"/>
              <a:gd name="connsiteX32" fmla="*/ 2172290 w 7229125"/>
              <a:gd name="connsiteY32" fmla="*/ 255290 h 255438"/>
              <a:gd name="connsiteX33" fmla="*/ 1020217 w 7229125"/>
              <a:gd name="connsiteY33" fmla="*/ 255290 h 255438"/>
              <a:gd name="connsiteX34" fmla="*/ 980976 w 7229125"/>
              <a:gd name="connsiteY34" fmla="*/ 209997 h 255438"/>
              <a:gd name="connsiteX35" fmla="*/ 480169 w 7229125"/>
              <a:gd name="connsiteY35" fmla="*/ 215205 h 255438"/>
              <a:gd name="connsiteX36" fmla="*/ 3854494 w 7229125"/>
              <a:gd name="connsiteY36" fmla="*/ 0 h 255438"/>
              <a:gd name="connsiteX37" fmla="*/ 3374485 w 7229125"/>
              <a:gd name="connsiteY37" fmla="*/ 0 h 255438"/>
              <a:gd name="connsiteX38" fmla="*/ 3239890 w 7229125"/>
              <a:gd name="connsiteY38" fmla="*/ 135236 h 255438"/>
              <a:gd name="connsiteX39" fmla="*/ 3372301 w 7229125"/>
              <a:gd name="connsiteY39" fmla="*/ 135236 h 255438"/>
              <a:gd name="connsiteX40" fmla="*/ 3437337 w 7229125"/>
              <a:gd name="connsiteY40" fmla="*/ 71041 h 255438"/>
              <a:gd name="connsiteX41" fmla="*/ 3614490 w 7229125"/>
              <a:gd name="connsiteY41" fmla="*/ 71586 h 255438"/>
              <a:gd name="connsiteX42" fmla="*/ 3791642 w 7229125"/>
              <a:gd name="connsiteY42" fmla="*/ 71041 h 255438"/>
              <a:gd name="connsiteX43" fmla="*/ 3856679 w 7229125"/>
              <a:gd name="connsiteY43" fmla="*/ 135236 h 255438"/>
              <a:gd name="connsiteX44" fmla="*/ 3989089 w 7229125"/>
              <a:gd name="connsiteY44" fmla="*/ 135236 h 255438"/>
              <a:gd name="connsiteX45" fmla="*/ 3973315 w 7229125"/>
              <a:gd name="connsiteY45" fmla="*/ 0 h 255438"/>
              <a:gd name="connsiteX46" fmla="*/ 3905294 w 7229125"/>
              <a:gd name="connsiteY46" fmla="*/ 0 h 255438"/>
              <a:gd name="connsiteX47" fmla="*/ 4039838 w 7229125"/>
              <a:gd name="connsiteY47" fmla="*/ 135236 h 255438"/>
              <a:gd name="connsiteX48" fmla="*/ 4107910 w 7229125"/>
              <a:gd name="connsiteY48" fmla="*/ 135236 h 255438"/>
              <a:gd name="connsiteX49" fmla="*/ 4096696 w 7229125"/>
              <a:gd name="connsiteY49" fmla="*/ 0 h 255438"/>
              <a:gd name="connsiteX50" fmla="*/ 4024115 w 7229125"/>
              <a:gd name="connsiteY50" fmla="*/ 0 h 255438"/>
              <a:gd name="connsiteX51" fmla="*/ 4158710 w 7229125"/>
              <a:gd name="connsiteY51" fmla="*/ 135236 h 255438"/>
              <a:gd name="connsiteX52" fmla="*/ 4231278 w 7229125"/>
              <a:gd name="connsiteY52" fmla="*/ 135236 h 255438"/>
              <a:gd name="connsiteX53" fmla="*/ 4233412 w 7229125"/>
              <a:gd name="connsiteY53" fmla="*/ 0 h 255438"/>
              <a:gd name="connsiteX54" fmla="*/ 4147445 w 7229125"/>
              <a:gd name="connsiteY54" fmla="*/ 0 h 255438"/>
              <a:gd name="connsiteX55" fmla="*/ 4282027 w 7229125"/>
              <a:gd name="connsiteY55" fmla="*/ 135236 h 255438"/>
              <a:gd name="connsiteX56" fmla="*/ 4368006 w 7229125"/>
              <a:gd name="connsiteY56" fmla="*/ 135236 h 255438"/>
              <a:gd name="connsiteX57" fmla="*/ 5508377 w 7229125"/>
              <a:gd name="connsiteY57" fmla="*/ 0 h 255438"/>
              <a:gd name="connsiteX58" fmla="*/ 5633396 w 7229125"/>
              <a:gd name="connsiteY58" fmla="*/ 0 h 255438"/>
              <a:gd name="connsiteX59" fmla="*/ 5685034 w 7229125"/>
              <a:gd name="connsiteY59" fmla="*/ 55067 h 255438"/>
              <a:gd name="connsiteX60" fmla="*/ 5560016 w 7229125"/>
              <a:gd name="connsiteY60" fmla="*/ 55067 h 255438"/>
              <a:gd name="connsiteX61" fmla="*/ 5337270 w 7229125"/>
              <a:gd name="connsiteY61" fmla="*/ 0 h 255438"/>
              <a:gd name="connsiteX62" fmla="*/ 5462289 w 7229125"/>
              <a:gd name="connsiteY62" fmla="*/ 0 h 255438"/>
              <a:gd name="connsiteX63" fmla="*/ 5513927 w 7229125"/>
              <a:gd name="connsiteY63" fmla="*/ 55067 h 255438"/>
              <a:gd name="connsiteX64" fmla="*/ 5388870 w 7229125"/>
              <a:gd name="connsiteY64" fmla="*/ 55067 h 255438"/>
              <a:gd name="connsiteX65" fmla="*/ 5165973 w 7229125"/>
              <a:gd name="connsiteY65" fmla="*/ 0 h 255438"/>
              <a:gd name="connsiteX66" fmla="*/ 5290991 w 7229125"/>
              <a:gd name="connsiteY66" fmla="*/ 0 h 255438"/>
              <a:gd name="connsiteX67" fmla="*/ 5342630 w 7229125"/>
              <a:gd name="connsiteY67" fmla="*/ 55067 h 255438"/>
              <a:gd name="connsiteX68" fmla="*/ 5217611 w 7229125"/>
              <a:gd name="connsiteY68" fmla="*/ 55067 h 255438"/>
              <a:gd name="connsiteX69" fmla="*/ 5679675 w 7229125"/>
              <a:gd name="connsiteY69" fmla="*/ 0 h 255438"/>
              <a:gd name="connsiteX70" fmla="*/ 5804694 w 7229125"/>
              <a:gd name="connsiteY70" fmla="*/ 0 h 255438"/>
              <a:gd name="connsiteX71" fmla="*/ 5856332 w 7229125"/>
              <a:gd name="connsiteY71" fmla="*/ 55067 h 255438"/>
              <a:gd name="connsiteX72" fmla="*/ 5731275 w 7229125"/>
              <a:gd name="connsiteY72" fmla="*/ 55067 h 255438"/>
              <a:gd name="connsiteX73" fmla="*/ 6780663 w 7229125"/>
              <a:gd name="connsiteY73" fmla="*/ 176312 h 255438"/>
              <a:gd name="connsiteX74" fmla="*/ 4542834 w 7229125"/>
              <a:gd name="connsiteY74" fmla="*/ 176312 h 255438"/>
              <a:gd name="connsiteX75" fmla="*/ 4566444 w 7229125"/>
              <a:gd name="connsiteY75" fmla="*/ 218380 h 255438"/>
              <a:gd name="connsiteX76" fmla="*/ 5010245 w 7229125"/>
              <a:gd name="connsiteY76" fmla="*/ 215850 h 255438"/>
              <a:gd name="connsiteX77" fmla="*/ 5056689 w 7229125"/>
              <a:gd name="connsiteY77" fmla="*/ 255439 h 255438"/>
              <a:gd name="connsiteX78" fmla="*/ 6208757 w 7229125"/>
              <a:gd name="connsiteY78" fmla="*/ 255439 h 255438"/>
              <a:gd name="connsiteX79" fmla="*/ 6248000 w 7229125"/>
              <a:gd name="connsiteY79" fmla="*/ 210146 h 255438"/>
              <a:gd name="connsiteX80" fmla="*/ 6748812 w 7229125"/>
              <a:gd name="connsiteY80" fmla="*/ 215355 h 255438"/>
              <a:gd name="connsiteX81" fmla="*/ 5190928 w 7229125"/>
              <a:gd name="connsiteY81" fmla="*/ 89099 h 255438"/>
              <a:gd name="connsiteX82" fmla="*/ 5110169 w 7229125"/>
              <a:gd name="connsiteY82" fmla="*/ 149 h 255438"/>
              <a:gd name="connsiteX83" fmla="*/ 4284212 w 7229125"/>
              <a:gd name="connsiteY83" fmla="*/ 149 h 255438"/>
              <a:gd name="connsiteX84" fmla="*/ 4418806 w 7229125"/>
              <a:gd name="connsiteY84" fmla="*/ 135385 h 255438"/>
              <a:gd name="connsiteX85" fmla="*/ 7229126 w 7229125"/>
              <a:gd name="connsiteY85" fmla="*/ 135385 h 255438"/>
              <a:gd name="connsiteX86" fmla="*/ 7198315 w 7229125"/>
              <a:gd name="connsiteY86" fmla="*/ 83692 h 255438"/>
              <a:gd name="connsiteX87" fmla="*/ 2038204 w 7229125"/>
              <a:gd name="connsiteY87" fmla="*/ 89099 h 255438"/>
              <a:gd name="connsiteX88" fmla="*/ 2118963 w 7229125"/>
              <a:gd name="connsiteY88" fmla="*/ 149 h 255438"/>
              <a:gd name="connsiteX89" fmla="*/ 2944907 w 7229125"/>
              <a:gd name="connsiteY89" fmla="*/ 149 h 255438"/>
              <a:gd name="connsiteX90" fmla="*/ 2810326 w 7229125"/>
              <a:gd name="connsiteY90" fmla="*/ 135385 h 255438"/>
              <a:gd name="connsiteX91" fmla="*/ 0 w 7229125"/>
              <a:gd name="connsiteY91" fmla="*/ 135385 h 255438"/>
              <a:gd name="connsiteX92" fmla="*/ 30857 w 7229125"/>
              <a:gd name="connsiteY92" fmla="*/ 83692 h 25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229125" h="255438">
                <a:moveTo>
                  <a:pt x="3255816" y="0"/>
                </a:moveTo>
                <a:lnTo>
                  <a:pt x="3323876" y="0"/>
                </a:lnTo>
                <a:lnTo>
                  <a:pt x="3189294" y="135236"/>
                </a:lnTo>
                <a:lnTo>
                  <a:pt x="3121222" y="135236"/>
                </a:lnTo>
                <a:close/>
                <a:moveTo>
                  <a:pt x="3132486" y="0"/>
                </a:moveTo>
                <a:lnTo>
                  <a:pt x="3205067" y="0"/>
                </a:lnTo>
                <a:lnTo>
                  <a:pt x="3070472" y="135236"/>
                </a:lnTo>
                <a:lnTo>
                  <a:pt x="2997892" y="135236"/>
                </a:lnTo>
                <a:close/>
                <a:moveTo>
                  <a:pt x="2995707" y="0"/>
                </a:moveTo>
                <a:lnTo>
                  <a:pt x="3081686" y="0"/>
                </a:lnTo>
                <a:lnTo>
                  <a:pt x="2947092" y="135236"/>
                </a:lnTo>
                <a:lnTo>
                  <a:pt x="2861126" y="135236"/>
                </a:lnTo>
                <a:close/>
                <a:moveTo>
                  <a:pt x="1720754" y="0"/>
                </a:moveTo>
                <a:lnTo>
                  <a:pt x="1595736" y="0"/>
                </a:lnTo>
                <a:lnTo>
                  <a:pt x="1544097" y="55067"/>
                </a:lnTo>
                <a:lnTo>
                  <a:pt x="1669154" y="55067"/>
                </a:lnTo>
                <a:close/>
                <a:moveTo>
                  <a:pt x="1891900" y="0"/>
                </a:moveTo>
                <a:lnTo>
                  <a:pt x="1766843" y="0"/>
                </a:lnTo>
                <a:lnTo>
                  <a:pt x="1715243" y="55067"/>
                </a:lnTo>
                <a:lnTo>
                  <a:pt x="1840261" y="55067"/>
                </a:lnTo>
                <a:close/>
                <a:moveTo>
                  <a:pt x="2063159" y="0"/>
                </a:moveTo>
                <a:lnTo>
                  <a:pt x="1938140" y="0"/>
                </a:lnTo>
                <a:lnTo>
                  <a:pt x="1886540" y="55067"/>
                </a:lnTo>
                <a:lnTo>
                  <a:pt x="2011559" y="55067"/>
                </a:lnTo>
                <a:close/>
                <a:moveTo>
                  <a:pt x="1549495" y="0"/>
                </a:moveTo>
                <a:lnTo>
                  <a:pt x="1424438" y="0"/>
                </a:lnTo>
                <a:lnTo>
                  <a:pt x="1372838" y="55067"/>
                </a:lnTo>
                <a:lnTo>
                  <a:pt x="1497857" y="55067"/>
                </a:lnTo>
                <a:close/>
                <a:moveTo>
                  <a:pt x="448518" y="176312"/>
                </a:moveTo>
                <a:lnTo>
                  <a:pt x="2686297" y="176312"/>
                </a:lnTo>
                <a:lnTo>
                  <a:pt x="2662688" y="218380"/>
                </a:lnTo>
                <a:lnTo>
                  <a:pt x="2218874" y="215850"/>
                </a:lnTo>
                <a:lnTo>
                  <a:pt x="2172290" y="255290"/>
                </a:lnTo>
                <a:lnTo>
                  <a:pt x="1020217" y="255290"/>
                </a:lnTo>
                <a:lnTo>
                  <a:pt x="980976" y="209997"/>
                </a:lnTo>
                <a:lnTo>
                  <a:pt x="480169" y="215205"/>
                </a:lnTo>
                <a:close/>
                <a:moveTo>
                  <a:pt x="3854494" y="0"/>
                </a:moveTo>
                <a:lnTo>
                  <a:pt x="3374485" y="0"/>
                </a:lnTo>
                <a:lnTo>
                  <a:pt x="3239890" y="135236"/>
                </a:lnTo>
                <a:lnTo>
                  <a:pt x="3372301" y="135236"/>
                </a:lnTo>
                <a:lnTo>
                  <a:pt x="3437337" y="71041"/>
                </a:lnTo>
                <a:lnTo>
                  <a:pt x="3614490" y="71586"/>
                </a:lnTo>
                <a:lnTo>
                  <a:pt x="3791642" y="71041"/>
                </a:lnTo>
                <a:lnTo>
                  <a:pt x="3856679" y="135236"/>
                </a:lnTo>
                <a:lnTo>
                  <a:pt x="3989089" y="135236"/>
                </a:lnTo>
                <a:close/>
                <a:moveTo>
                  <a:pt x="3973315" y="0"/>
                </a:moveTo>
                <a:lnTo>
                  <a:pt x="3905294" y="0"/>
                </a:lnTo>
                <a:lnTo>
                  <a:pt x="4039838" y="135236"/>
                </a:lnTo>
                <a:lnTo>
                  <a:pt x="4107910" y="135236"/>
                </a:lnTo>
                <a:close/>
                <a:moveTo>
                  <a:pt x="4096696" y="0"/>
                </a:moveTo>
                <a:lnTo>
                  <a:pt x="4024115" y="0"/>
                </a:lnTo>
                <a:lnTo>
                  <a:pt x="4158710" y="135236"/>
                </a:lnTo>
                <a:lnTo>
                  <a:pt x="4231278" y="135236"/>
                </a:lnTo>
                <a:close/>
                <a:moveTo>
                  <a:pt x="4233412" y="0"/>
                </a:moveTo>
                <a:lnTo>
                  <a:pt x="4147445" y="0"/>
                </a:lnTo>
                <a:lnTo>
                  <a:pt x="4282027" y="135236"/>
                </a:lnTo>
                <a:lnTo>
                  <a:pt x="4368006" y="135236"/>
                </a:lnTo>
                <a:close/>
                <a:moveTo>
                  <a:pt x="5508377" y="0"/>
                </a:moveTo>
                <a:lnTo>
                  <a:pt x="5633396" y="0"/>
                </a:lnTo>
                <a:lnTo>
                  <a:pt x="5685034" y="55067"/>
                </a:lnTo>
                <a:lnTo>
                  <a:pt x="5560016" y="55067"/>
                </a:lnTo>
                <a:close/>
                <a:moveTo>
                  <a:pt x="5337270" y="0"/>
                </a:moveTo>
                <a:lnTo>
                  <a:pt x="5462289" y="0"/>
                </a:lnTo>
                <a:lnTo>
                  <a:pt x="5513927" y="55067"/>
                </a:lnTo>
                <a:lnTo>
                  <a:pt x="5388870" y="55067"/>
                </a:lnTo>
                <a:close/>
                <a:moveTo>
                  <a:pt x="5165973" y="0"/>
                </a:moveTo>
                <a:lnTo>
                  <a:pt x="5290991" y="0"/>
                </a:lnTo>
                <a:lnTo>
                  <a:pt x="5342630" y="55067"/>
                </a:lnTo>
                <a:lnTo>
                  <a:pt x="5217611" y="55067"/>
                </a:lnTo>
                <a:close/>
                <a:moveTo>
                  <a:pt x="5679675" y="0"/>
                </a:moveTo>
                <a:lnTo>
                  <a:pt x="5804694" y="0"/>
                </a:lnTo>
                <a:lnTo>
                  <a:pt x="5856332" y="55067"/>
                </a:lnTo>
                <a:lnTo>
                  <a:pt x="5731275" y="55067"/>
                </a:lnTo>
                <a:close/>
                <a:moveTo>
                  <a:pt x="6780663" y="176312"/>
                </a:moveTo>
                <a:lnTo>
                  <a:pt x="4542834" y="176312"/>
                </a:lnTo>
                <a:lnTo>
                  <a:pt x="4566444" y="218380"/>
                </a:lnTo>
                <a:lnTo>
                  <a:pt x="5010245" y="215850"/>
                </a:lnTo>
                <a:lnTo>
                  <a:pt x="5056689" y="255439"/>
                </a:lnTo>
                <a:lnTo>
                  <a:pt x="6208757" y="255439"/>
                </a:lnTo>
                <a:lnTo>
                  <a:pt x="6248000" y="210146"/>
                </a:lnTo>
                <a:lnTo>
                  <a:pt x="6748812" y="215355"/>
                </a:lnTo>
                <a:close/>
                <a:moveTo>
                  <a:pt x="5190928" y="89099"/>
                </a:moveTo>
                <a:lnTo>
                  <a:pt x="5110169" y="149"/>
                </a:lnTo>
                <a:lnTo>
                  <a:pt x="4284212" y="149"/>
                </a:lnTo>
                <a:lnTo>
                  <a:pt x="4418806" y="135385"/>
                </a:lnTo>
                <a:lnTo>
                  <a:pt x="7229126" y="135385"/>
                </a:lnTo>
                <a:lnTo>
                  <a:pt x="7198315" y="83692"/>
                </a:lnTo>
                <a:close/>
                <a:moveTo>
                  <a:pt x="2038204" y="89099"/>
                </a:moveTo>
                <a:lnTo>
                  <a:pt x="2118963" y="149"/>
                </a:lnTo>
                <a:lnTo>
                  <a:pt x="2944907" y="149"/>
                </a:lnTo>
                <a:lnTo>
                  <a:pt x="2810326" y="135385"/>
                </a:lnTo>
                <a:lnTo>
                  <a:pt x="0" y="135385"/>
                </a:lnTo>
                <a:lnTo>
                  <a:pt x="30857" y="83692"/>
                </a:lnTo>
                <a:close/>
              </a:path>
            </a:pathLst>
          </a:custGeom>
          <a:gradFill>
            <a:gsLst>
              <a:gs pos="0">
                <a:srgbClr val="50B0E2"/>
              </a:gs>
              <a:gs pos="0">
                <a:srgbClr val="187D91"/>
              </a:gs>
              <a:gs pos="94000">
                <a:srgbClr val="7CC9BB"/>
              </a:gs>
            </a:gsLst>
            <a:lin ang="0" scaled="1"/>
          </a:gradFill>
          <a:ln w="12700" cap="flat">
            <a:noFill/>
            <a:prstDash val="solid"/>
            <a:miter/>
          </a:ln>
          <a:scene3d>
            <a:camera prst="orthographicFront"/>
            <a:lightRig rig="threePt" dir="t"/>
          </a:scene3d>
          <a:sp3d>
            <a:bevelT/>
          </a:sp3d>
        </p:spPr>
        <p:txBody>
          <a:bodyPr rtlCol="0" anchor="ctr"/>
          <a:lstStyle/>
          <a:p>
            <a:endParaRPr lang="en-US"/>
          </a:p>
        </p:txBody>
      </p:sp>
      <p:sp>
        <p:nvSpPr>
          <p:cNvPr id="93" name="Graphic 77">
            <a:extLst>
              <a:ext uri="{FF2B5EF4-FFF2-40B4-BE49-F238E27FC236}">
                <a16:creationId xmlns:a16="http://schemas.microsoft.com/office/drawing/2014/main" id="{F4C7A915-8CD9-F889-32CB-F844B7F550A3}"/>
              </a:ext>
            </a:extLst>
          </p:cNvPr>
          <p:cNvSpPr/>
          <p:nvPr/>
        </p:nvSpPr>
        <p:spPr>
          <a:xfrm>
            <a:off x="881801" y="3926564"/>
            <a:ext cx="7353690" cy="259840"/>
          </a:xfrm>
          <a:custGeom>
            <a:avLst/>
            <a:gdLst>
              <a:gd name="connsiteX0" fmla="*/ 3255816 w 7229125"/>
              <a:gd name="connsiteY0" fmla="*/ 0 h 255438"/>
              <a:gd name="connsiteX1" fmla="*/ 3323876 w 7229125"/>
              <a:gd name="connsiteY1" fmla="*/ 0 h 255438"/>
              <a:gd name="connsiteX2" fmla="*/ 3189294 w 7229125"/>
              <a:gd name="connsiteY2" fmla="*/ 135236 h 255438"/>
              <a:gd name="connsiteX3" fmla="*/ 3121222 w 7229125"/>
              <a:gd name="connsiteY3" fmla="*/ 135236 h 255438"/>
              <a:gd name="connsiteX4" fmla="*/ 3132486 w 7229125"/>
              <a:gd name="connsiteY4" fmla="*/ 0 h 255438"/>
              <a:gd name="connsiteX5" fmla="*/ 3205067 w 7229125"/>
              <a:gd name="connsiteY5" fmla="*/ 0 h 255438"/>
              <a:gd name="connsiteX6" fmla="*/ 3070472 w 7229125"/>
              <a:gd name="connsiteY6" fmla="*/ 135236 h 255438"/>
              <a:gd name="connsiteX7" fmla="*/ 2997892 w 7229125"/>
              <a:gd name="connsiteY7" fmla="*/ 135236 h 255438"/>
              <a:gd name="connsiteX8" fmla="*/ 2995707 w 7229125"/>
              <a:gd name="connsiteY8" fmla="*/ 0 h 255438"/>
              <a:gd name="connsiteX9" fmla="*/ 3081686 w 7229125"/>
              <a:gd name="connsiteY9" fmla="*/ 0 h 255438"/>
              <a:gd name="connsiteX10" fmla="*/ 2947092 w 7229125"/>
              <a:gd name="connsiteY10" fmla="*/ 135236 h 255438"/>
              <a:gd name="connsiteX11" fmla="*/ 2861126 w 7229125"/>
              <a:gd name="connsiteY11" fmla="*/ 135236 h 255438"/>
              <a:gd name="connsiteX12" fmla="*/ 1720754 w 7229125"/>
              <a:gd name="connsiteY12" fmla="*/ 0 h 255438"/>
              <a:gd name="connsiteX13" fmla="*/ 1595736 w 7229125"/>
              <a:gd name="connsiteY13" fmla="*/ 0 h 255438"/>
              <a:gd name="connsiteX14" fmla="*/ 1544097 w 7229125"/>
              <a:gd name="connsiteY14" fmla="*/ 55067 h 255438"/>
              <a:gd name="connsiteX15" fmla="*/ 1669154 w 7229125"/>
              <a:gd name="connsiteY15" fmla="*/ 55067 h 255438"/>
              <a:gd name="connsiteX16" fmla="*/ 1891900 w 7229125"/>
              <a:gd name="connsiteY16" fmla="*/ 0 h 255438"/>
              <a:gd name="connsiteX17" fmla="*/ 1766843 w 7229125"/>
              <a:gd name="connsiteY17" fmla="*/ 0 h 255438"/>
              <a:gd name="connsiteX18" fmla="*/ 1715243 w 7229125"/>
              <a:gd name="connsiteY18" fmla="*/ 55067 h 255438"/>
              <a:gd name="connsiteX19" fmla="*/ 1840261 w 7229125"/>
              <a:gd name="connsiteY19" fmla="*/ 55067 h 255438"/>
              <a:gd name="connsiteX20" fmla="*/ 2063159 w 7229125"/>
              <a:gd name="connsiteY20" fmla="*/ 0 h 255438"/>
              <a:gd name="connsiteX21" fmla="*/ 1938140 w 7229125"/>
              <a:gd name="connsiteY21" fmla="*/ 0 h 255438"/>
              <a:gd name="connsiteX22" fmla="*/ 1886540 w 7229125"/>
              <a:gd name="connsiteY22" fmla="*/ 55067 h 255438"/>
              <a:gd name="connsiteX23" fmla="*/ 2011559 w 7229125"/>
              <a:gd name="connsiteY23" fmla="*/ 55067 h 255438"/>
              <a:gd name="connsiteX24" fmla="*/ 1549495 w 7229125"/>
              <a:gd name="connsiteY24" fmla="*/ 0 h 255438"/>
              <a:gd name="connsiteX25" fmla="*/ 1424438 w 7229125"/>
              <a:gd name="connsiteY25" fmla="*/ 0 h 255438"/>
              <a:gd name="connsiteX26" fmla="*/ 1372838 w 7229125"/>
              <a:gd name="connsiteY26" fmla="*/ 55067 h 255438"/>
              <a:gd name="connsiteX27" fmla="*/ 1497857 w 7229125"/>
              <a:gd name="connsiteY27" fmla="*/ 55067 h 255438"/>
              <a:gd name="connsiteX28" fmla="*/ 448518 w 7229125"/>
              <a:gd name="connsiteY28" fmla="*/ 176312 h 255438"/>
              <a:gd name="connsiteX29" fmla="*/ 2686297 w 7229125"/>
              <a:gd name="connsiteY29" fmla="*/ 176312 h 255438"/>
              <a:gd name="connsiteX30" fmla="*/ 2662688 w 7229125"/>
              <a:gd name="connsiteY30" fmla="*/ 218380 h 255438"/>
              <a:gd name="connsiteX31" fmla="*/ 2218874 w 7229125"/>
              <a:gd name="connsiteY31" fmla="*/ 215850 h 255438"/>
              <a:gd name="connsiteX32" fmla="*/ 2172290 w 7229125"/>
              <a:gd name="connsiteY32" fmla="*/ 255290 h 255438"/>
              <a:gd name="connsiteX33" fmla="*/ 1020217 w 7229125"/>
              <a:gd name="connsiteY33" fmla="*/ 255290 h 255438"/>
              <a:gd name="connsiteX34" fmla="*/ 980976 w 7229125"/>
              <a:gd name="connsiteY34" fmla="*/ 209997 h 255438"/>
              <a:gd name="connsiteX35" fmla="*/ 480169 w 7229125"/>
              <a:gd name="connsiteY35" fmla="*/ 215205 h 255438"/>
              <a:gd name="connsiteX36" fmla="*/ 3854494 w 7229125"/>
              <a:gd name="connsiteY36" fmla="*/ 0 h 255438"/>
              <a:gd name="connsiteX37" fmla="*/ 3374485 w 7229125"/>
              <a:gd name="connsiteY37" fmla="*/ 0 h 255438"/>
              <a:gd name="connsiteX38" fmla="*/ 3239890 w 7229125"/>
              <a:gd name="connsiteY38" fmla="*/ 135236 h 255438"/>
              <a:gd name="connsiteX39" fmla="*/ 3372301 w 7229125"/>
              <a:gd name="connsiteY39" fmla="*/ 135236 h 255438"/>
              <a:gd name="connsiteX40" fmla="*/ 3437337 w 7229125"/>
              <a:gd name="connsiteY40" fmla="*/ 71041 h 255438"/>
              <a:gd name="connsiteX41" fmla="*/ 3614490 w 7229125"/>
              <a:gd name="connsiteY41" fmla="*/ 71586 h 255438"/>
              <a:gd name="connsiteX42" fmla="*/ 3791642 w 7229125"/>
              <a:gd name="connsiteY42" fmla="*/ 71041 h 255438"/>
              <a:gd name="connsiteX43" fmla="*/ 3856679 w 7229125"/>
              <a:gd name="connsiteY43" fmla="*/ 135236 h 255438"/>
              <a:gd name="connsiteX44" fmla="*/ 3989089 w 7229125"/>
              <a:gd name="connsiteY44" fmla="*/ 135236 h 255438"/>
              <a:gd name="connsiteX45" fmla="*/ 3973315 w 7229125"/>
              <a:gd name="connsiteY45" fmla="*/ 0 h 255438"/>
              <a:gd name="connsiteX46" fmla="*/ 3905294 w 7229125"/>
              <a:gd name="connsiteY46" fmla="*/ 0 h 255438"/>
              <a:gd name="connsiteX47" fmla="*/ 4039838 w 7229125"/>
              <a:gd name="connsiteY47" fmla="*/ 135236 h 255438"/>
              <a:gd name="connsiteX48" fmla="*/ 4107910 w 7229125"/>
              <a:gd name="connsiteY48" fmla="*/ 135236 h 255438"/>
              <a:gd name="connsiteX49" fmla="*/ 4096696 w 7229125"/>
              <a:gd name="connsiteY49" fmla="*/ 0 h 255438"/>
              <a:gd name="connsiteX50" fmla="*/ 4024115 w 7229125"/>
              <a:gd name="connsiteY50" fmla="*/ 0 h 255438"/>
              <a:gd name="connsiteX51" fmla="*/ 4158710 w 7229125"/>
              <a:gd name="connsiteY51" fmla="*/ 135236 h 255438"/>
              <a:gd name="connsiteX52" fmla="*/ 4231278 w 7229125"/>
              <a:gd name="connsiteY52" fmla="*/ 135236 h 255438"/>
              <a:gd name="connsiteX53" fmla="*/ 4233412 w 7229125"/>
              <a:gd name="connsiteY53" fmla="*/ 0 h 255438"/>
              <a:gd name="connsiteX54" fmla="*/ 4147445 w 7229125"/>
              <a:gd name="connsiteY54" fmla="*/ 0 h 255438"/>
              <a:gd name="connsiteX55" fmla="*/ 4282027 w 7229125"/>
              <a:gd name="connsiteY55" fmla="*/ 135236 h 255438"/>
              <a:gd name="connsiteX56" fmla="*/ 4368006 w 7229125"/>
              <a:gd name="connsiteY56" fmla="*/ 135236 h 255438"/>
              <a:gd name="connsiteX57" fmla="*/ 5508377 w 7229125"/>
              <a:gd name="connsiteY57" fmla="*/ 0 h 255438"/>
              <a:gd name="connsiteX58" fmla="*/ 5633396 w 7229125"/>
              <a:gd name="connsiteY58" fmla="*/ 0 h 255438"/>
              <a:gd name="connsiteX59" fmla="*/ 5685034 w 7229125"/>
              <a:gd name="connsiteY59" fmla="*/ 55067 h 255438"/>
              <a:gd name="connsiteX60" fmla="*/ 5560016 w 7229125"/>
              <a:gd name="connsiteY60" fmla="*/ 55067 h 255438"/>
              <a:gd name="connsiteX61" fmla="*/ 5337270 w 7229125"/>
              <a:gd name="connsiteY61" fmla="*/ 0 h 255438"/>
              <a:gd name="connsiteX62" fmla="*/ 5462289 w 7229125"/>
              <a:gd name="connsiteY62" fmla="*/ 0 h 255438"/>
              <a:gd name="connsiteX63" fmla="*/ 5513927 w 7229125"/>
              <a:gd name="connsiteY63" fmla="*/ 55067 h 255438"/>
              <a:gd name="connsiteX64" fmla="*/ 5388870 w 7229125"/>
              <a:gd name="connsiteY64" fmla="*/ 55067 h 255438"/>
              <a:gd name="connsiteX65" fmla="*/ 5165973 w 7229125"/>
              <a:gd name="connsiteY65" fmla="*/ 0 h 255438"/>
              <a:gd name="connsiteX66" fmla="*/ 5290991 w 7229125"/>
              <a:gd name="connsiteY66" fmla="*/ 0 h 255438"/>
              <a:gd name="connsiteX67" fmla="*/ 5342630 w 7229125"/>
              <a:gd name="connsiteY67" fmla="*/ 55067 h 255438"/>
              <a:gd name="connsiteX68" fmla="*/ 5217611 w 7229125"/>
              <a:gd name="connsiteY68" fmla="*/ 55067 h 255438"/>
              <a:gd name="connsiteX69" fmla="*/ 5679675 w 7229125"/>
              <a:gd name="connsiteY69" fmla="*/ 0 h 255438"/>
              <a:gd name="connsiteX70" fmla="*/ 5804694 w 7229125"/>
              <a:gd name="connsiteY70" fmla="*/ 0 h 255438"/>
              <a:gd name="connsiteX71" fmla="*/ 5856332 w 7229125"/>
              <a:gd name="connsiteY71" fmla="*/ 55067 h 255438"/>
              <a:gd name="connsiteX72" fmla="*/ 5731275 w 7229125"/>
              <a:gd name="connsiteY72" fmla="*/ 55067 h 255438"/>
              <a:gd name="connsiteX73" fmla="*/ 6780663 w 7229125"/>
              <a:gd name="connsiteY73" fmla="*/ 176312 h 255438"/>
              <a:gd name="connsiteX74" fmla="*/ 4542834 w 7229125"/>
              <a:gd name="connsiteY74" fmla="*/ 176312 h 255438"/>
              <a:gd name="connsiteX75" fmla="*/ 4566444 w 7229125"/>
              <a:gd name="connsiteY75" fmla="*/ 218380 h 255438"/>
              <a:gd name="connsiteX76" fmla="*/ 5010245 w 7229125"/>
              <a:gd name="connsiteY76" fmla="*/ 215850 h 255438"/>
              <a:gd name="connsiteX77" fmla="*/ 5056689 w 7229125"/>
              <a:gd name="connsiteY77" fmla="*/ 255439 h 255438"/>
              <a:gd name="connsiteX78" fmla="*/ 6208757 w 7229125"/>
              <a:gd name="connsiteY78" fmla="*/ 255439 h 255438"/>
              <a:gd name="connsiteX79" fmla="*/ 6248000 w 7229125"/>
              <a:gd name="connsiteY79" fmla="*/ 210146 h 255438"/>
              <a:gd name="connsiteX80" fmla="*/ 6748812 w 7229125"/>
              <a:gd name="connsiteY80" fmla="*/ 215355 h 255438"/>
              <a:gd name="connsiteX81" fmla="*/ 5190928 w 7229125"/>
              <a:gd name="connsiteY81" fmla="*/ 89099 h 255438"/>
              <a:gd name="connsiteX82" fmla="*/ 5110169 w 7229125"/>
              <a:gd name="connsiteY82" fmla="*/ 149 h 255438"/>
              <a:gd name="connsiteX83" fmla="*/ 4284212 w 7229125"/>
              <a:gd name="connsiteY83" fmla="*/ 149 h 255438"/>
              <a:gd name="connsiteX84" fmla="*/ 4418806 w 7229125"/>
              <a:gd name="connsiteY84" fmla="*/ 135385 h 255438"/>
              <a:gd name="connsiteX85" fmla="*/ 7229126 w 7229125"/>
              <a:gd name="connsiteY85" fmla="*/ 135385 h 255438"/>
              <a:gd name="connsiteX86" fmla="*/ 7198315 w 7229125"/>
              <a:gd name="connsiteY86" fmla="*/ 83692 h 255438"/>
              <a:gd name="connsiteX87" fmla="*/ 2038204 w 7229125"/>
              <a:gd name="connsiteY87" fmla="*/ 89099 h 255438"/>
              <a:gd name="connsiteX88" fmla="*/ 2118963 w 7229125"/>
              <a:gd name="connsiteY88" fmla="*/ 149 h 255438"/>
              <a:gd name="connsiteX89" fmla="*/ 2944907 w 7229125"/>
              <a:gd name="connsiteY89" fmla="*/ 149 h 255438"/>
              <a:gd name="connsiteX90" fmla="*/ 2810326 w 7229125"/>
              <a:gd name="connsiteY90" fmla="*/ 135385 h 255438"/>
              <a:gd name="connsiteX91" fmla="*/ 0 w 7229125"/>
              <a:gd name="connsiteY91" fmla="*/ 135385 h 255438"/>
              <a:gd name="connsiteX92" fmla="*/ 30857 w 7229125"/>
              <a:gd name="connsiteY92" fmla="*/ 83692 h 25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229125" h="255438">
                <a:moveTo>
                  <a:pt x="3255816" y="0"/>
                </a:moveTo>
                <a:lnTo>
                  <a:pt x="3323876" y="0"/>
                </a:lnTo>
                <a:lnTo>
                  <a:pt x="3189294" y="135236"/>
                </a:lnTo>
                <a:lnTo>
                  <a:pt x="3121222" y="135236"/>
                </a:lnTo>
                <a:close/>
                <a:moveTo>
                  <a:pt x="3132486" y="0"/>
                </a:moveTo>
                <a:lnTo>
                  <a:pt x="3205067" y="0"/>
                </a:lnTo>
                <a:lnTo>
                  <a:pt x="3070472" y="135236"/>
                </a:lnTo>
                <a:lnTo>
                  <a:pt x="2997892" y="135236"/>
                </a:lnTo>
                <a:close/>
                <a:moveTo>
                  <a:pt x="2995707" y="0"/>
                </a:moveTo>
                <a:lnTo>
                  <a:pt x="3081686" y="0"/>
                </a:lnTo>
                <a:lnTo>
                  <a:pt x="2947092" y="135236"/>
                </a:lnTo>
                <a:lnTo>
                  <a:pt x="2861126" y="135236"/>
                </a:lnTo>
                <a:close/>
                <a:moveTo>
                  <a:pt x="1720754" y="0"/>
                </a:moveTo>
                <a:lnTo>
                  <a:pt x="1595736" y="0"/>
                </a:lnTo>
                <a:lnTo>
                  <a:pt x="1544097" y="55067"/>
                </a:lnTo>
                <a:lnTo>
                  <a:pt x="1669154" y="55067"/>
                </a:lnTo>
                <a:close/>
                <a:moveTo>
                  <a:pt x="1891900" y="0"/>
                </a:moveTo>
                <a:lnTo>
                  <a:pt x="1766843" y="0"/>
                </a:lnTo>
                <a:lnTo>
                  <a:pt x="1715243" y="55067"/>
                </a:lnTo>
                <a:lnTo>
                  <a:pt x="1840261" y="55067"/>
                </a:lnTo>
                <a:close/>
                <a:moveTo>
                  <a:pt x="2063159" y="0"/>
                </a:moveTo>
                <a:lnTo>
                  <a:pt x="1938140" y="0"/>
                </a:lnTo>
                <a:lnTo>
                  <a:pt x="1886540" y="55067"/>
                </a:lnTo>
                <a:lnTo>
                  <a:pt x="2011559" y="55067"/>
                </a:lnTo>
                <a:close/>
                <a:moveTo>
                  <a:pt x="1549495" y="0"/>
                </a:moveTo>
                <a:lnTo>
                  <a:pt x="1424438" y="0"/>
                </a:lnTo>
                <a:lnTo>
                  <a:pt x="1372838" y="55067"/>
                </a:lnTo>
                <a:lnTo>
                  <a:pt x="1497857" y="55067"/>
                </a:lnTo>
                <a:close/>
                <a:moveTo>
                  <a:pt x="448518" y="176312"/>
                </a:moveTo>
                <a:lnTo>
                  <a:pt x="2686297" y="176312"/>
                </a:lnTo>
                <a:lnTo>
                  <a:pt x="2662688" y="218380"/>
                </a:lnTo>
                <a:lnTo>
                  <a:pt x="2218874" y="215850"/>
                </a:lnTo>
                <a:lnTo>
                  <a:pt x="2172290" y="255290"/>
                </a:lnTo>
                <a:lnTo>
                  <a:pt x="1020217" y="255290"/>
                </a:lnTo>
                <a:lnTo>
                  <a:pt x="980976" y="209997"/>
                </a:lnTo>
                <a:lnTo>
                  <a:pt x="480169" y="215205"/>
                </a:lnTo>
                <a:close/>
                <a:moveTo>
                  <a:pt x="3854494" y="0"/>
                </a:moveTo>
                <a:lnTo>
                  <a:pt x="3374485" y="0"/>
                </a:lnTo>
                <a:lnTo>
                  <a:pt x="3239890" y="135236"/>
                </a:lnTo>
                <a:lnTo>
                  <a:pt x="3372301" y="135236"/>
                </a:lnTo>
                <a:lnTo>
                  <a:pt x="3437337" y="71041"/>
                </a:lnTo>
                <a:lnTo>
                  <a:pt x="3614490" y="71586"/>
                </a:lnTo>
                <a:lnTo>
                  <a:pt x="3791642" y="71041"/>
                </a:lnTo>
                <a:lnTo>
                  <a:pt x="3856679" y="135236"/>
                </a:lnTo>
                <a:lnTo>
                  <a:pt x="3989089" y="135236"/>
                </a:lnTo>
                <a:close/>
                <a:moveTo>
                  <a:pt x="3973315" y="0"/>
                </a:moveTo>
                <a:lnTo>
                  <a:pt x="3905294" y="0"/>
                </a:lnTo>
                <a:lnTo>
                  <a:pt x="4039838" y="135236"/>
                </a:lnTo>
                <a:lnTo>
                  <a:pt x="4107910" y="135236"/>
                </a:lnTo>
                <a:close/>
                <a:moveTo>
                  <a:pt x="4096696" y="0"/>
                </a:moveTo>
                <a:lnTo>
                  <a:pt x="4024115" y="0"/>
                </a:lnTo>
                <a:lnTo>
                  <a:pt x="4158710" y="135236"/>
                </a:lnTo>
                <a:lnTo>
                  <a:pt x="4231278" y="135236"/>
                </a:lnTo>
                <a:close/>
                <a:moveTo>
                  <a:pt x="4233412" y="0"/>
                </a:moveTo>
                <a:lnTo>
                  <a:pt x="4147445" y="0"/>
                </a:lnTo>
                <a:lnTo>
                  <a:pt x="4282027" y="135236"/>
                </a:lnTo>
                <a:lnTo>
                  <a:pt x="4368006" y="135236"/>
                </a:lnTo>
                <a:close/>
                <a:moveTo>
                  <a:pt x="5508377" y="0"/>
                </a:moveTo>
                <a:lnTo>
                  <a:pt x="5633396" y="0"/>
                </a:lnTo>
                <a:lnTo>
                  <a:pt x="5685034" y="55067"/>
                </a:lnTo>
                <a:lnTo>
                  <a:pt x="5560016" y="55067"/>
                </a:lnTo>
                <a:close/>
                <a:moveTo>
                  <a:pt x="5337270" y="0"/>
                </a:moveTo>
                <a:lnTo>
                  <a:pt x="5462289" y="0"/>
                </a:lnTo>
                <a:lnTo>
                  <a:pt x="5513927" y="55067"/>
                </a:lnTo>
                <a:lnTo>
                  <a:pt x="5388870" y="55067"/>
                </a:lnTo>
                <a:close/>
                <a:moveTo>
                  <a:pt x="5165973" y="0"/>
                </a:moveTo>
                <a:lnTo>
                  <a:pt x="5290991" y="0"/>
                </a:lnTo>
                <a:lnTo>
                  <a:pt x="5342630" y="55067"/>
                </a:lnTo>
                <a:lnTo>
                  <a:pt x="5217611" y="55067"/>
                </a:lnTo>
                <a:close/>
                <a:moveTo>
                  <a:pt x="5679675" y="0"/>
                </a:moveTo>
                <a:lnTo>
                  <a:pt x="5804694" y="0"/>
                </a:lnTo>
                <a:lnTo>
                  <a:pt x="5856332" y="55067"/>
                </a:lnTo>
                <a:lnTo>
                  <a:pt x="5731275" y="55067"/>
                </a:lnTo>
                <a:close/>
                <a:moveTo>
                  <a:pt x="6780663" y="176312"/>
                </a:moveTo>
                <a:lnTo>
                  <a:pt x="4542834" y="176312"/>
                </a:lnTo>
                <a:lnTo>
                  <a:pt x="4566444" y="218380"/>
                </a:lnTo>
                <a:lnTo>
                  <a:pt x="5010245" y="215850"/>
                </a:lnTo>
                <a:lnTo>
                  <a:pt x="5056689" y="255439"/>
                </a:lnTo>
                <a:lnTo>
                  <a:pt x="6208757" y="255439"/>
                </a:lnTo>
                <a:lnTo>
                  <a:pt x="6248000" y="210146"/>
                </a:lnTo>
                <a:lnTo>
                  <a:pt x="6748812" y="215355"/>
                </a:lnTo>
                <a:close/>
                <a:moveTo>
                  <a:pt x="5190928" y="89099"/>
                </a:moveTo>
                <a:lnTo>
                  <a:pt x="5110169" y="149"/>
                </a:lnTo>
                <a:lnTo>
                  <a:pt x="4284212" y="149"/>
                </a:lnTo>
                <a:lnTo>
                  <a:pt x="4418806" y="135385"/>
                </a:lnTo>
                <a:lnTo>
                  <a:pt x="7229126" y="135385"/>
                </a:lnTo>
                <a:lnTo>
                  <a:pt x="7198315" y="83692"/>
                </a:lnTo>
                <a:close/>
                <a:moveTo>
                  <a:pt x="2038204" y="89099"/>
                </a:moveTo>
                <a:lnTo>
                  <a:pt x="2118963" y="149"/>
                </a:lnTo>
                <a:lnTo>
                  <a:pt x="2944907" y="149"/>
                </a:lnTo>
                <a:lnTo>
                  <a:pt x="2810326" y="135385"/>
                </a:lnTo>
                <a:lnTo>
                  <a:pt x="0" y="135385"/>
                </a:lnTo>
                <a:lnTo>
                  <a:pt x="30857" y="83692"/>
                </a:lnTo>
                <a:close/>
              </a:path>
            </a:pathLst>
          </a:custGeom>
          <a:gradFill>
            <a:gsLst>
              <a:gs pos="0">
                <a:srgbClr val="50B0E2"/>
              </a:gs>
              <a:gs pos="0">
                <a:srgbClr val="187D91"/>
              </a:gs>
              <a:gs pos="94000">
                <a:srgbClr val="7CC9BB"/>
              </a:gs>
            </a:gsLst>
            <a:lin ang="0" scaled="1"/>
          </a:gradFill>
          <a:ln w="12700" cap="flat">
            <a:noFill/>
            <a:prstDash val="solid"/>
            <a:miter/>
          </a:ln>
          <a:scene3d>
            <a:camera prst="orthographicFront"/>
            <a:lightRig rig="threePt" dir="t"/>
          </a:scene3d>
          <a:sp3d>
            <a:bevelT/>
          </a:sp3d>
        </p:spPr>
        <p:txBody>
          <a:bodyPr rtlCol="0" anchor="ctr"/>
          <a:lstStyle/>
          <a:p>
            <a:endParaRPr lang="en-US"/>
          </a:p>
        </p:txBody>
      </p:sp>
      <p:pic>
        <p:nvPicPr>
          <p:cNvPr id="95" name="Picture 94">
            <a:extLst>
              <a:ext uri="{FF2B5EF4-FFF2-40B4-BE49-F238E27FC236}">
                <a16:creationId xmlns:a16="http://schemas.microsoft.com/office/drawing/2014/main" id="{EEA6B846-8AFE-36B9-3639-9F7E1580FA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glow rad="127000">
              <a:schemeClr val="bg1"/>
            </a:glow>
            <a:outerShdw blurRad="50800" dist="50800" dir="5400000" algn="ctr" rotWithShape="0">
              <a:schemeClr val="bg1">
                <a:lumMod val="65000"/>
              </a:schemeClr>
            </a:outerShdw>
          </a:effectLst>
        </p:spPr>
      </p:pic>
    </p:spTree>
    <p:extLst>
      <p:ext uri="{BB962C8B-B14F-4D97-AF65-F5344CB8AC3E}">
        <p14:creationId xmlns:p14="http://schemas.microsoft.com/office/powerpoint/2010/main" val="6990562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p:cTn id="13" dur="500" fill="hold"/>
                                        <p:tgtEl>
                                          <p:spTgt spid="57"/>
                                        </p:tgtEl>
                                        <p:attrNameLst>
                                          <p:attrName>ppt_w</p:attrName>
                                        </p:attrNameLst>
                                      </p:cBhvr>
                                      <p:tavLst>
                                        <p:tav tm="0">
                                          <p:val>
                                            <p:fltVal val="0"/>
                                          </p:val>
                                        </p:tav>
                                        <p:tav tm="100000">
                                          <p:val>
                                            <p:strVal val="#ppt_w"/>
                                          </p:val>
                                        </p:tav>
                                      </p:tavLst>
                                    </p:anim>
                                    <p:anim calcmode="lin" valueType="num">
                                      <p:cBhvr>
                                        <p:cTn id="14" dur="500" fill="hold"/>
                                        <p:tgtEl>
                                          <p:spTgt spid="57"/>
                                        </p:tgtEl>
                                        <p:attrNameLst>
                                          <p:attrName>ppt_h</p:attrName>
                                        </p:attrNameLst>
                                      </p:cBhvr>
                                      <p:tavLst>
                                        <p:tav tm="0">
                                          <p:val>
                                            <p:fltVal val="0"/>
                                          </p:val>
                                        </p:tav>
                                        <p:tav tm="100000">
                                          <p:val>
                                            <p:strVal val="#ppt_h"/>
                                          </p:val>
                                        </p:tav>
                                      </p:tavLst>
                                    </p:anim>
                                    <p:animEffect transition="in" filter="fade">
                                      <p:cBhvr>
                                        <p:cTn id="15" dur="500"/>
                                        <p:tgtEl>
                                          <p:spTgt spid="5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3"/>
          <a:stretch>
            <a:fillRect/>
          </a:stretch>
        </p:blipFill>
        <p:spPr>
          <a:xfrm>
            <a:off x="-10426" y="-5865"/>
            <a:ext cx="9164853" cy="5155230"/>
          </a:xfrm>
          <a:prstGeom prst="rect">
            <a:avLst/>
          </a:prstGeom>
        </p:spPr>
      </p:pic>
      <p:pic>
        <p:nvPicPr>
          <p:cNvPr id="17" name="Picture 16">
            <a:extLst>
              <a:ext uri="{FF2B5EF4-FFF2-40B4-BE49-F238E27FC236}">
                <a16:creationId xmlns:a16="http://schemas.microsoft.com/office/drawing/2014/main" id="{AC3359C0-B39E-EAC3-80F0-8BFADDDE7EB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4637" y="-1237019"/>
            <a:ext cx="2115080" cy="2193416"/>
          </a:xfrm>
          <a:prstGeom prst="rect">
            <a:avLst/>
          </a:prstGeom>
          <a:effectLst>
            <a:outerShdw blurRad="50800" dist="38100" dir="13500000" algn="br" rotWithShape="0">
              <a:prstClr val="black">
                <a:alpha val="40000"/>
              </a:prstClr>
            </a:outerShdw>
          </a:effectLst>
        </p:spPr>
      </p:pic>
      <p:pic>
        <p:nvPicPr>
          <p:cNvPr id="19" name="Picture 18">
            <a:extLst>
              <a:ext uri="{FF2B5EF4-FFF2-40B4-BE49-F238E27FC236}">
                <a16:creationId xmlns:a16="http://schemas.microsoft.com/office/drawing/2014/main" id="{EF770B6F-C50A-EED1-BDE5-5FC278C1937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0426" y="-1237019"/>
            <a:ext cx="2115080" cy="2193416"/>
          </a:xfrm>
          <a:prstGeom prst="rect">
            <a:avLst/>
          </a:prstGeom>
          <a:effectLst>
            <a:outerShdw blurRad="50800" dist="38100" dir="18900000" algn="bl" rotWithShape="0">
              <a:prstClr val="black">
                <a:alpha val="40000"/>
              </a:prstClr>
            </a:outerShdw>
          </a:effectLst>
        </p:spPr>
      </p:pic>
      <p:grpSp>
        <p:nvGrpSpPr>
          <p:cNvPr id="2" name="Group 1">
            <a:extLst>
              <a:ext uri="{FF2B5EF4-FFF2-40B4-BE49-F238E27FC236}">
                <a16:creationId xmlns:a16="http://schemas.microsoft.com/office/drawing/2014/main" id="{257B9A37-9788-32AB-BE09-BED6C43B2A9B}"/>
              </a:ext>
            </a:extLst>
          </p:cNvPr>
          <p:cNvGrpSpPr/>
          <p:nvPr/>
        </p:nvGrpSpPr>
        <p:grpSpPr>
          <a:xfrm>
            <a:off x="7049819"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5"/>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6"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7"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8"/>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9"/>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0">
              <a:alphaModFix/>
            </a:blip>
            <a:stretch>
              <a:fillRect/>
            </a:stretch>
          </p:blipFill>
          <p:spPr>
            <a:xfrm>
              <a:off x="7162107" y="1614267"/>
              <a:ext cx="761833" cy="1016699"/>
            </a:xfrm>
            <a:prstGeom prst="rect">
              <a:avLst/>
            </a:prstGeom>
            <a:noFill/>
            <a:ln>
              <a:noFill/>
            </a:ln>
          </p:spPr>
        </p:pic>
      </p:grpSp>
      <p:sp>
        <p:nvSpPr>
          <p:cNvPr id="13" name="TextBox 12">
            <a:extLst>
              <a:ext uri="{FF2B5EF4-FFF2-40B4-BE49-F238E27FC236}">
                <a16:creationId xmlns:a16="http://schemas.microsoft.com/office/drawing/2014/main" id="{E49514C8-ADC9-9615-481E-9157912B390A}"/>
              </a:ext>
            </a:extLst>
          </p:cNvPr>
          <p:cNvSpPr txBox="1"/>
          <p:nvPr/>
        </p:nvSpPr>
        <p:spPr>
          <a:xfrm>
            <a:off x="3348296" y="152185"/>
            <a:ext cx="2447408"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dirty="0">
                <a:solidFill>
                  <a:schemeClr val="bg1"/>
                </a:solidFill>
                <a:effectLst/>
                <a:latin typeface="Montserrat ExtraBold" pitchFamily="2" charset="77"/>
              </a:rPr>
              <a:t>CARA KERJA</a:t>
            </a:r>
          </a:p>
        </p:txBody>
      </p:sp>
      <p:pic>
        <p:nvPicPr>
          <p:cNvPr id="16" name="Picture 15">
            <a:extLst>
              <a:ext uri="{FF2B5EF4-FFF2-40B4-BE49-F238E27FC236}">
                <a16:creationId xmlns:a16="http://schemas.microsoft.com/office/drawing/2014/main" id="{816DBAAA-30D0-660F-C764-F1565892622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7074637" y="4355781"/>
            <a:ext cx="2115080" cy="2193416"/>
          </a:xfrm>
          <a:prstGeom prst="rect">
            <a:avLst/>
          </a:prstGeom>
          <a:effectLst>
            <a:outerShdw blurRad="50800" dist="38100" dir="8100000" algn="tr" rotWithShape="0">
              <a:prstClr val="black">
                <a:alpha val="40000"/>
              </a:prstClr>
            </a:outerShdw>
          </a:effectLst>
        </p:spPr>
      </p:pic>
      <p:pic>
        <p:nvPicPr>
          <p:cNvPr id="18" name="Picture 17">
            <a:extLst>
              <a:ext uri="{FF2B5EF4-FFF2-40B4-BE49-F238E27FC236}">
                <a16:creationId xmlns:a16="http://schemas.microsoft.com/office/drawing/2014/main" id="{C29B80A4-B5EB-C20E-E520-49FCE721C31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0426" y="4355781"/>
            <a:ext cx="2115080" cy="2193416"/>
          </a:xfrm>
          <a:prstGeom prst="rect">
            <a:avLst/>
          </a:prstGeom>
          <a:effectLst>
            <a:outerShdw blurRad="50800" dist="38100" dir="2700000" algn="tl" rotWithShape="0">
              <a:prstClr val="black">
                <a:alpha val="40000"/>
              </a:prstClr>
            </a:outerShdw>
          </a:effectLst>
        </p:spPr>
      </p:pic>
      <p:sp>
        <p:nvSpPr>
          <p:cNvPr id="26" name="Google Shape;275;p23">
            <a:extLst>
              <a:ext uri="{FF2B5EF4-FFF2-40B4-BE49-F238E27FC236}">
                <a16:creationId xmlns:a16="http://schemas.microsoft.com/office/drawing/2014/main" id="{10298917-7934-9186-37BB-4F7B76FDF789}"/>
              </a:ext>
            </a:extLst>
          </p:cNvPr>
          <p:cNvSpPr txBox="1"/>
          <p:nvPr/>
        </p:nvSpPr>
        <p:spPr>
          <a:xfrm>
            <a:off x="3213750" y="517159"/>
            <a:ext cx="2716500" cy="58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879" b="1" dirty="0">
                <a:solidFill>
                  <a:srgbClr val="187D91"/>
                </a:solidFill>
                <a:effectLst>
                  <a:glow rad="127000">
                    <a:schemeClr val="bg1"/>
                  </a:glow>
                  <a:outerShdw blurRad="63500" sx="102000" sy="102000" algn="ctr" rotWithShape="0">
                    <a:prstClr val="black">
                      <a:alpha val="40000"/>
                    </a:prstClr>
                  </a:outerShdw>
                </a:effectLst>
                <a:latin typeface="Poppins" pitchFamily="2" charset="77"/>
                <a:ea typeface="Lexend Black"/>
                <a:cs typeface="Poppins" pitchFamily="2" charset="77"/>
                <a:sym typeface="Lexend Black"/>
              </a:rPr>
              <a:t>ARSITEKTUR MODEL</a:t>
            </a:r>
          </a:p>
        </p:txBody>
      </p:sp>
      <p:grpSp>
        <p:nvGrpSpPr>
          <p:cNvPr id="28" name="Group 27">
            <a:extLst>
              <a:ext uri="{FF2B5EF4-FFF2-40B4-BE49-F238E27FC236}">
                <a16:creationId xmlns:a16="http://schemas.microsoft.com/office/drawing/2014/main" id="{6A1A6BB0-4788-1531-BF3E-78B6F2E5D28A}"/>
              </a:ext>
            </a:extLst>
          </p:cNvPr>
          <p:cNvGrpSpPr/>
          <p:nvPr/>
        </p:nvGrpSpPr>
        <p:grpSpPr>
          <a:xfrm>
            <a:off x="-10426" y="4382158"/>
            <a:ext cx="9246893" cy="931743"/>
            <a:chOff x="-10426" y="4382158"/>
            <a:chExt cx="9246893" cy="931743"/>
          </a:xfrm>
        </p:grpSpPr>
        <p:grpSp>
          <p:nvGrpSpPr>
            <p:cNvPr id="29" name="Group 28">
              <a:extLst>
                <a:ext uri="{FF2B5EF4-FFF2-40B4-BE49-F238E27FC236}">
                  <a16:creationId xmlns:a16="http://schemas.microsoft.com/office/drawing/2014/main" id="{5638E7B3-6FC1-B92B-9D05-7FD74ECE6526}"/>
                </a:ext>
              </a:extLst>
            </p:cNvPr>
            <p:cNvGrpSpPr/>
            <p:nvPr/>
          </p:nvGrpSpPr>
          <p:grpSpPr>
            <a:xfrm>
              <a:off x="-10426" y="4382158"/>
              <a:ext cx="9246893" cy="931743"/>
              <a:chOff x="-10426" y="4382158"/>
              <a:chExt cx="9246893" cy="931743"/>
            </a:xfrm>
          </p:grpSpPr>
          <p:grpSp>
            <p:nvGrpSpPr>
              <p:cNvPr id="31" name="Group 30">
                <a:extLst>
                  <a:ext uri="{FF2B5EF4-FFF2-40B4-BE49-F238E27FC236}">
                    <a16:creationId xmlns:a16="http://schemas.microsoft.com/office/drawing/2014/main" id="{9B00F3D3-E9C9-9950-250C-288F39281DE7}"/>
                  </a:ext>
                </a:extLst>
              </p:cNvPr>
              <p:cNvGrpSpPr/>
              <p:nvPr/>
            </p:nvGrpSpPr>
            <p:grpSpPr>
              <a:xfrm>
                <a:off x="-10426" y="4382158"/>
                <a:ext cx="9246893" cy="931743"/>
                <a:chOff x="2903" y="4321406"/>
                <a:chExt cx="12893542" cy="1309972"/>
              </a:xfrm>
            </p:grpSpPr>
            <p:grpSp>
              <p:nvGrpSpPr>
                <p:cNvPr id="33" name="Group 32">
                  <a:extLst>
                    <a:ext uri="{FF2B5EF4-FFF2-40B4-BE49-F238E27FC236}">
                      <a16:creationId xmlns:a16="http://schemas.microsoft.com/office/drawing/2014/main" id="{982DFDD5-35B3-D836-B0B3-AE55F203B16F}"/>
                    </a:ext>
                  </a:extLst>
                </p:cNvPr>
                <p:cNvGrpSpPr/>
                <p:nvPr/>
              </p:nvGrpSpPr>
              <p:grpSpPr>
                <a:xfrm>
                  <a:off x="2903" y="4321406"/>
                  <a:ext cx="12885194" cy="1309970"/>
                  <a:chOff x="2903" y="4321406"/>
                  <a:chExt cx="9289004" cy="1309970"/>
                </a:xfrm>
              </p:grpSpPr>
              <p:sp>
                <p:nvSpPr>
                  <p:cNvPr id="35" name="Freeform 34">
                    <a:extLst>
                      <a:ext uri="{FF2B5EF4-FFF2-40B4-BE49-F238E27FC236}">
                        <a16:creationId xmlns:a16="http://schemas.microsoft.com/office/drawing/2014/main" id="{B4019F05-76E0-0B73-C545-40F1895E59E3}"/>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CC89461E-24BA-6ED0-E9F1-EC1CF2A671FA}"/>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34" name="Freeform 33">
                  <a:extLst>
                    <a:ext uri="{FF2B5EF4-FFF2-40B4-BE49-F238E27FC236}">
                      <a16:creationId xmlns:a16="http://schemas.microsoft.com/office/drawing/2014/main" id="{C405AD5C-2C9C-F5A7-F8C2-30969C093E22}"/>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32" name="Rounded Rectangle 31">
                <a:extLst>
                  <a:ext uri="{FF2B5EF4-FFF2-40B4-BE49-F238E27FC236}">
                    <a16:creationId xmlns:a16="http://schemas.microsoft.com/office/drawing/2014/main" id="{323AF7FD-FCA7-0380-BAC0-B652450FC584}"/>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11</a:t>
                </a:fld>
                <a:endParaRPr lang="en-US" sz="1800" b="1" dirty="0">
                  <a:solidFill>
                    <a:schemeClr val="lt1"/>
                  </a:solidFill>
                  <a:latin typeface="Montserrat ExtraBold" pitchFamily="2" charset="77"/>
                </a:endParaRPr>
              </a:p>
            </p:txBody>
          </p:sp>
        </p:grpSp>
        <p:sp>
          <p:nvSpPr>
            <p:cNvPr id="30" name="TextBox 29">
              <a:extLst>
                <a:ext uri="{FF2B5EF4-FFF2-40B4-BE49-F238E27FC236}">
                  <a16:creationId xmlns:a16="http://schemas.microsoft.com/office/drawing/2014/main" id="{E2093019-6E03-8E70-3687-B55FCF6068A4}"/>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grpSp>
        <p:nvGrpSpPr>
          <p:cNvPr id="62" name="Group 61">
            <a:extLst>
              <a:ext uri="{FF2B5EF4-FFF2-40B4-BE49-F238E27FC236}">
                <a16:creationId xmlns:a16="http://schemas.microsoft.com/office/drawing/2014/main" id="{B5B0F428-BA8E-3AA9-0ADF-F52F13CD0B28}"/>
              </a:ext>
            </a:extLst>
          </p:cNvPr>
          <p:cNvGrpSpPr/>
          <p:nvPr/>
        </p:nvGrpSpPr>
        <p:grpSpPr>
          <a:xfrm>
            <a:off x="-1073426" y="936570"/>
            <a:ext cx="11290852" cy="1475403"/>
            <a:chOff x="-1073426" y="936570"/>
            <a:chExt cx="11290852" cy="1475403"/>
          </a:xfrm>
        </p:grpSpPr>
        <p:sp>
          <p:nvSpPr>
            <p:cNvPr id="15" name="Rounded Rectangle 14">
              <a:extLst>
                <a:ext uri="{FF2B5EF4-FFF2-40B4-BE49-F238E27FC236}">
                  <a16:creationId xmlns:a16="http://schemas.microsoft.com/office/drawing/2014/main" id="{4E01FA21-D897-E1B0-3B36-E44B3609D3ED}"/>
                </a:ext>
              </a:extLst>
            </p:cNvPr>
            <p:cNvSpPr/>
            <p:nvPr/>
          </p:nvSpPr>
          <p:spPr>
            <a:xfrm>
              <a:off x="-1073426" y="936570"/>
              <a:ext cx="11290852" cy="1475403"/>
            </a:xfrm>
            <a:prstGeom prst="roundRect">
              <a:avLst/>
            </a:prstGeom>
            <a:solidFill>
              <a:srgbClr val="2799A4">
                <a:alpha val="43652"/>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8B6CB01-640D-1283-0E0B-DF3002B0355F}"/>
                </a:ext>
              </a:extLst>
            </p:cNvPr>
            <p:cNvSpPr txBox="1"/>
            <p:nvPr/>
          </p:nvSpPr>
          <p:spPr>
            <a:xfrm>
              <a:off x="403436" y="1594445"/>
              <a:ext cx="1903539" cy="338554"/>
            </a:xfrm>
            <a:prstGeom prst="rect">
              <a:avLst/>
            </a:prstGeom>
            <a:solidFill>
              <a:srgbClr val="187D91"/>
            </a:solidFill>
          </p:spPr>
          <p:txBody>
            <a:bodyPr wrap="square">
              <a:spAutoFit/>
            </a:bodyPr>
            <a:lstStyle/>
            <a:p>
              <a:pPr algn="ctr"/>
              <a:r>
                <a:rPr lang="en-US" sz="1600" b="1" dirty="0">
                  <a:solidFill>
                    <a:schemeClr val="bg1"/>
                  </a:solidFill>
                  <a:latin typeface="Poppins" pitchFamily="2" charset="77"/>
                  <a:cs typeface="Poppins" pitchFamily="2" charset="77"/>
                </a:rPr>
                <a:t>OUTPUT SENSOR</a:t>
              </a:r>
            </a:p>
          </p:txBody>
        </p:sp>
        <p:sp>
          <p:nvSpPr>
            <p:cNvPr id="44" name="TextBox 43">
              <a:extLst>
                <a:ext uri="{FF2B5EF4-FFF2-40B4-BE49-F238E27FC236}">
                  <a16:creationId xmlns:a16="http://schemas.microsoft.com/office/drawing/2014/main" id="{6344AE2C-14E3-95BC-8CEA-B0455833B7E3}"/>
                </a:ext>
              </a:extLst>
            </p:cNvPr>
            <p:cNvSpPr txBox="1"/>
            <p:nvPr/>
          </p:nvSpPr>
          <p:spPr>
            <a:xfrm>
              <a:off x="6832734" y="1594445"/>
              <a:ext cx="1221272" cy="338554"/>
            </a:xfrm>
            <a:prstGeom prst="rect">
              <a:avLst/>
            </a:prstGeom>
            <a:solidFill>
              <a:srgbClr val="187D91"/>
            </a:solidFill>
          </p:spPr>
          <p:txBody>
            <a:bodyPr wrap="square">
              <a:spAutoFit/>
            </a:bodyPr>
            <a:lstStyle/>
            <a:p>
              <a:pPr algn="ctr"/>
              <a:r>
                <a:rPr lang="en-US" sz="1600" b="1" dirty="0">
                  <a:solidFill>
                    <a:schemeClr val="bg1"/>
                  </a:solidFill>
                  <a:latin typeface="Poppins" pitchFamily="2" charset="77"/>
                  <a:cs typeface="Poppins" pitchFamily="2" charset="77"/>
                </a:rPr>
                <a:t>SUARA</a:t>
              </a:r>
            </a:p>
          </p:txBody>
        </p:sp>
        <p:sp>
          <p:nvSpPr>
            <p:cNvPr id="45" name="Google Shape;275;p23">
              <a:extLst>
                <a:ext uri="{FF2B5EF4-FFF2-40B4-BE49-F238E27FC236}">
                  <a16:creationId xmlns:a16="http://schemas.microsoft.com/office/drawing/2014/main" id="{39384512-13F8-B820-6EA0-40F09EE61155}"/>
                </a:ext>
              </a:extLst>
            </p:cNvPr>
            <p:cNvSpPr txBox="1"/>
            <p:nvPr/>
          </p:nvSpPr>
          <p:spPr>
            <a:xfrm>
              <a:off x="-45716" y="1315986"/>
              <a:ext cx="2716500" cy="30615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200" b="1" dirty="0">
                  <a:solidFill>
                    <a:srgbClr val="2799A4"/>
                  </a:solidFill>
                  <a:effectLst>
                    <a:glow rad="127000">
                      <a:schemeClr val="bg1"/>
                    </a:glow>
                    <a:outerShdw blurRad="63500" sx="102000" sy="102000" algn="ctr" rotWithShape="0">
                      <a:prstClr val="black">
                        <a:alpha val="40000"/>
                      </a:prstClr>
                    </a:outerShdw>
                  </a:effectLst>
                  <a:latin typeface="Poppins" pitchFamily="2" charset="77"/>
                  <a:ea typeface="Lexend Black"/>
                  <a:cs typeface="Poppins" pitchFamily="2" charset="77"/>
                  <a:sym typeface="Lexend Black"/>
                </a:rPr>
                <a:t>BAHASA ISYARAT KE SUARA</a:t>
              </a:r>
            </a:p>
          </p:txBody>
        </p:sp>
        <p:sp>
          <p:nvSpPr>
            <p:cNvPr id="46" name="TextBox 45">
              <a:extLst>
                <a:ext uri="{FF2B5EF4-FFF2-40B4-BE49-F238E27FC236}">
                  <a16:creationId xmlns:a16="http://schemas.microsoft.com/office/drawing/2014/main" id="{26F514F8-E26A-F765-8E90-82A25523569F}"/>
                </a:ext>
              </a:extLst>
            </p:cNvPr>
            <p:cNvSpPr txBox="1"/>
            <p:nvPr/>
          </p:nvSpPr>
          <p:spPr>
            <a:xfrm>
              <a:off x="3276294" y="1594445"/>
              <a:ext cx="2587121" cy="338554"/>
            </a:xfrm>
            <a:prstGeom prst="rect">
              <a:avLst/>
            </a:prstGeom>
            <a:solidFill>
              <a:srgbClr val="187D91"/>
            </a:solidFill>
          </p:spPr>
          <p:txBody>
            <a:bodyPr wrap="square">
              <a:spAutoFit/>
            </a:bodyPr>
            <a:lstStyle/>
            <a:p>
              <a:pPr algn="ctr"/>
              <a:r>
                <a:rPr lang="en-US" sz="1600" b="1" dirty="0">
                  <a:solidFill>
                    <a:schemeClr val="bg1"/>
                  </a:solidFill>
                  <a:latin typeface="Poppins" pitchFamily="2" charset="77"/>
                  <a:cs typeface="Poppins" pitchFamily="2" charset="77"/>
                </a:rPr>
                <a:t>MODEL </a:t>
              </a:r>
              <a:r>
                <a:rPr lang="en-US" sz="1600" b="1" i="1" dirty="0">
                  <a:solidFill>
                    <a:schemeClr val="bg1"/>
                  </a:solidFill>
                  <a:latin typeface="Poppins" pitchFamily="2" charset="77"/>
                  <a:cs typeface="Poppins" pitchFamily="2" charset="77"/>
                </a:rPr>
                <a:t>DEEP LEARNING</a:t>
              </a:r>
              <a:endParaRPr lang="en-US" sz="1600" b="1" dirty="0">
                <a:solidFill>
                  <a:schemeClr val="bg1"/>
                </a:solidFill>
                <a:latin typeface="Poppins" pitchFamily="2" charset="77"/>
                <a:cs typeface="Poppins" pitchFamily="2" charset="77"/>
              </a:endParaRPr>
            </a:p>
          </p:txBody>
        </p:sp>
        <p:sp>
          <p:nvSpPr>
            <p:cNvPr id="47" name="Right Arrow 46">
              <a:extLst>
                <a:ext uri="{FF2B5EF4-FFF2-40B4-BE49-F238E27FC236}">
                  <a16:creationId xmlns:a16="http://schemas.microsoft.com/office/drawing/2014/main" id="{553D0231-196A-803D-5DA1-544B3BA97428}"/>
                </a:ext>
              </a:extLst>
            </p:cNvPr>
            <p:cNvSpPr/>
            <p:nvPr/>
          </p:nvSpPr>
          <p:spPr>
            <a:xfrm>
              <a:off x="2306975" y="1623102"/>
              <a:ext cx="937981" cy="281240"/>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B5AFAB3F-08B2-B0CD-2727-0C738F75D742}"/>
                </a:ext>
              </a:extLst>
            </p:cNvPr>
            <p:cNvSpPr/>
            <p:nvPr/>
          </p:nvSpPr>
          <p:spPr>
            <a:xfrm>
              <a:off x="5863415" y="1623102"/>
              <a:ext cx="937981" cy="281240"/>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0" name="Picture 59">
            <a:extLst>
              <a:ext uri="{FF2B5EF4-FFF2-40B4-BE49-F238E27FC236}">
                <a16:creationId xmlns:a16="http://schemas.microsoft.com/office/drawing/2014/main" id="{46F6AD3E-3004-436B-8212-3EB25623FB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glow rad="127000">
              <a:schemeClr val="bg1"/>
            </a:glow>
            <a:outerShdw blurRad="50800" dist="50800" dir="5400000" algn="ctr" rotWithShape="0">
              <a:schemeClr val="bg1">
                <a:lumMod val="65000"/>
              </a:schemeClr>
            </a:outerShdw>
          </a:effectLst>
        </p:spPr>
      </p:pic>
      <p:grpSp>
        <p:nvGrpSpPr>
          <p:cNvPr id="63" name="Group 62">
            <a:extLst>
              <a:ext uri="{FF2B5EF4-FFF2-40B4-BE49-F238E27FC236}">
                <a16:creationId xmlns:a16="http://schemas.microsoft.com/office/drawing/2014/main" id="{4AEEBA43-9173-6B8D-F14A-654031BD4A77}"/>
              </a:ext>
            </a:extLst>
          </p:cNvPr>
          <p:cNvGrpSpPr/>
          <p:nvPr/>
        </p:nvGrpSpPr>
        <p:grpSpPr>
          <a:xfrm>
            <a:off x="-1073426" y="2852592"/>
            <a:ext cx="11290852" cy="1475403"/>
            <a:chOff x="-1073426" y="2852592"/>
            <a:chExt cx="11290852" cy="1475403"/>
          </a:xfrm>
        </p:grpSpPr>
        <p:sp>
          <p:nvSpPr>
            <p:cNvPr id="27" name="Rounded Rectangle 26">
              <a:extLst>
                <a:ext uri="{FF2B5EF4-FFF2-40B4-BE49-F238E27FC236}">
                  <a16:creationId xmlns:a16="http://schemas.microsoft.com/office/drawing/2014/main" id="{3345C72E-33E5-A27D-4F37-B091DBD5CEC3}"/>
                </a:ext>
              </a:extLst>
            </p:cNvPr>
            <p:cNvSpPr/>
            <p:nvPr/>
          </p:nvSpPr>
          <p:spPr>
            <a:xfrm>
              <a:off x="-1073426" y="2852592"/>
              <a:ext cx="11290852" cy="1475403"/>
            </a:xfrm>
            <a:prstGeom prst="roundRect">
              <a:avLst/>
            </a:prstGeom>
            <a:solidFill>
              <a:srgbClr val="2799A4">
                <a:alpha val="43652"/>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301E192F-5C92-108B-D370-EB31B74EC159}"/>
                </a:ext>
              </a:extLst>
            </p:cNvPr>
            <p:cNvGrpSpPr/>
            <p:nvPr/>
          </p:nvGrpSpPr>
          <p:grpSpPr>
            <a:xfrm>
              <a:off x="372230" y="3332923"/>
              <a:ext cx="7653415" cy="338554"/>
              <a:chOff x="426254" y="3443182"/>
              <a:chExt cx="7653415" cy="338554"/>
            </a:xfrm>
          </p:grpSpPr>
          <p:sp>
            <p:nvSpPr>
              <p:cNvPr id="54" name="TextBox 53">
                <a:extLst>
                  <a:ext uri="{FF2B5EF4-FFF2-40B4-BE49-F238E27FC236}">
                    <a16:creationId xmlns:a16="http://schemas.microsoft.com/office/drawing/2014/main" id="{080502FE-0049-4521-6EAB-447143C21FE5}"/>
                  </a:ext>
                </a:extLst>
              </p:cNvPr>
              <p:cNvSpPr txBox="1"/>
              <p:nvPr/>
            </p:nvSpPr>
            <p:spPr>
              <a:xfrm>
                <a:off x="426254" y="3443182"/>
                <a:ext cx="1903539" cy="338554"/>
              </a:xfrm>
              <a:prstGeom prst="rect">
                <a:avLst/>
              </a:prstGeom>
              <a:solidFill>
                <a:srgbClr val="187D91"/>
              </a:solidFill>
            </p:spPr>
            <p:txBody>
              <a:bodyPr wrap="square">
                <a:spAutoFit/>
              </a:bodyPr>
              <a:lstStyle/>
              <a:p>
                <a:pPr algn="ctr"/>
                <a:r>
                  <a:rPr lang="en-US" sz="1600" b="1" dirty="0">
                    <a:solidFill>
                      <a:schemeClr val="bg1"/>
                    </a:solidFill>
                    <a:latin typeface="Poppins" pitchFamily="2" charset="77"/>
                    <a:cs typeface="Poppins" pitchFamily="2" charset="77"/>
                  </a:rPr>
                  <a:t>OUTPUT SENSOR</a:t>
                </a:r>
              </a:p>
            </p:txBody>
          </p:sp>
          <p:sp>
            <p:nvSpPr>
              <p:cNvPr id="55" name="TextBox 54">
                <a:extLst>
                  <a:ext uri="{FF2B5EF4-FFF2-40B4-BE49-F238E27FC236}">
                    <a16:creationId xmlns:a16="http://schemas.microsoft.com/office/drawing/2014/main" id="{C55D942A-F2DD-84B0-56AD-295859956074}"/>
                  </a:ext>
                </a:extLst>
              </p:cNvPr>
              <p:cNvSpPr txBox="1"/>
              <p:nvPr/>
            </p:nvSpPr>
            <p:spPr>
              <a:xfrm>
                <a:off x="6858397" y="3443182"/>
                <a:ext cx="1221272" cy="338554"/>
              </a:xfrm>
              <a:prstGeom prst="rect">
                <a:avLst/>
              </a:prstGeom>
              <a:solidFill>
                <a:srgbClr val="187D91"/>
              </a:solidFill>
            </p:spPr>
            <p:txBody>
              <a:bodyPr wrap="square">
                <a:spAutoFit/>
              </a:bodyPr>
              <a:lstStyle/>
              <a:p>
                <a:pPr algn="ctr"/>
                <a:r>
                  <a:rPr lang="en-US" sz="1600" b="1" dirty="0">
                    <a:solidFill>
                      <a:schemeClr val="bg1"/>
                    </a:solidFill>
                    <a:latin typeface="Poppins" pitchFamily="2" charset="77"/>
                    <a:cs typeface="Poppins" pitchFamily="2" charset="77"/>
                  </a:rPr>
                  <a:t>TEXS</a:t>
                </a:r>
              </a:p>
            </p:txBody>
          </p:sp>
          <p:sp>
            <p:nvSpPr>
              <p:cNvPr id="56" name="Right Arrow 55">
                <a:extLst>
                  <a:ext uri="{FF2B5EF4-FFF2-40B4-BE49-F238E27FC236}">
                    <a16:creationId xmlns:a16="http://schemas.microsoft.com/office/drawing/2014/main" id="{911EC40F-55A5-8DB1-735B-13BAE248FFE4}"/>
                  </a:ext>
                </a:extLst>
              </p:cNvPr>
              <p:cNvSpPr/>
              <p:nvPr/>
            </p:nvSpPr>
            <p:spPr>
              <a:xfrm>
                <a:off x="2329793" y="3476212"/>
                <a:ext cx="937981" cy="281240"/>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a:extLst>
                  <a:ext uri="{FF2B5EF4-FFF2-40B4-BE49-F238E27FC236}">
                    <a16:creationId xmlns:a16="http://schemas.microsoft.com/office/drawing/2014/main" id="{0EB2C0ED-13F3-C97C-EE5F-85C58DB43179}"/>
                  </a:ext>
                </a:extLst>
              </p:cNvPr>
              <p:cNvSpPr/>
              <p:nvPr/>
            </p:nvSpPr>
            <p:spPr>
              <a:xfrm>
                <a:off x="5889078" y="3476212"/>
                <a:ext cx="937981" cy="281240"/>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52A2ABA5-4B24-0F8E-D62C-D6392AB33640}"/>
                  </a:ext>
                </a:extLst>
              </p:cNvPr>
              <p:cNvSpPr txBox="1"/>
              <p:nvPr/>
            </p:nvSpPr>
            <p:spPr>
              <a:xfrm>
                <a:off x="3330319" y="3443182"/>
                <a:ext cx="2587120" cy="338554"/>
              </a:xfrm>
              <a:prstGeom prst="rect">
                <a:avLst/>
              </a:prstGeom>
              <a:solidFill>
                <a:srgbClr val="187D91"/>
              </a:solidFill>
            </p:spPr>
            <p:txBody>
              <a:bodyPr wrap="square">
                <a:spAutoFit/>
              </a:bodyPr>
              <a:lstStyle/>
              <a:p>
                <a:pPr algn="ctr"/>
                <a:r>
                  <a:rPr lang="en-US" sz="1600" b="1" dirty="0">
                    <a:solidFill>
                      <a:schemeClr val="bg1"/>
                    </a:solidFill>
                    <a:latin typeface="Poppins" pitchFamily="2" charset="77"/>
                    <a:cs typeface="Poppins" pitchFamily="2" charset="77"/>
                  </a:rPr>
                  <a:t>MODEL </a:t>
                </a:r>
                <a:r>
                  <a:rPr lang="en-US" sz="1600" b="1" i="1" dirty="0">
                    <a:solidFill>
                      <a:schemeClr val="bg1"/>
                    </a:solidFill>
                    <a:latin typeface="Poppins" pitchFamily="2" charset="77"/>
                    <a:cs typeface="Poppins" pitchFamily="2" charset="77"/>
                  </a:rPr>
                  <a:t>SPEECH TO TEXT</a:t>
                </a:r>
              </a:p>
            </p:txBody>
          </p:sp>
        </p:grpSp>
        <p:sp>
          <p:nvSpPr>
            <p:cNvPr id="61" name="Google Shape;275;p23">
              <a:extLst>
                <a:ext uri="{FF2B5EF4-FFF2-40B4-BE49-F238E27FC236}">
                  <a16:creationId xmlns:a16="http://schemas.microsoft.com/office/drawing/2014/main" id="{FC5AEF8C-23FB-BD77-469C-B9EA188300D2}"/>
                </a:ext>
              </a:extLst>
            </p:cNvPr>
            <p:cNvSpPr txBox="1"/>
            <p:nvPr/>
          </p:nvSpPr>
          <p:spPr>
            <a:xfrm>
              <a:off x="-22898" y="3010253"/>
              <a:ext cx="2716500" cy="30615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200" b="1" dirty="0">
                  <a:solidFill>
                    <a:srgbClr val="2799A4"/>
                  </a:solidFill>
                  <a:effectLst>
                    <a:glow rad="127000">
                      <a:schemeClr val="bg1"/>
                    </a:glow>
                    <a:outerShdw blurRad="63500" sx="102000" sy="102000" algn="ctr" rotWithShape="0">
                      <a:prstClr val="black">
                        <a:alpha val="40000"/>
                      </a:prstClr>
                    </a:outerShdw>
                  </a:effectLst>
                  <a:latin typeface="Poppins" pitchFamily="2" charset="77"/>
                  <a:ea typeface="Lexend Black"/>
                  <a:cs typeface="Poppins" pitchFamily="2" charset="77"/>
                  <a:sym typeface="Lexend Black"/>
                </a:rPr>
                <a:t>SUARA KE TEKS</a:t>
              </a:r>
            </a:p>
          </p:txBody>
        </p:sp>
      </p:grpSp>
    </p:spTree>
    <p:extLst>
      <p:ext uri="{BB962C8B-B14F-4D97-AF65-F5344CB8AC3E}">
        <p14:creationId xmlns:p14="http://schemas.microsoft.com/office/powerpoint/2010/main" val="39485325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3"/>
          <a:stretch>
            <a:fillRect/>
          </a:stretch>
        </p:blipFill>
        <p:spPr>
          <a:xfrm>
            <a:off x="-10426" y="-5865"/>
            <a:ext cx="9164853" cy="5155230"/>
          </a:xfrm>
          <a:prstGeom prst="rect">
            <a:avLst/>
          </a:prstGeom>
        </p:spPr>
      </p:pic>
      <p:pic>
        <p:nvPicPr>
          <p:cNvPr id="26" name="Picture 25">
            <a:extLst>
              <a:ext uri="{FF2B5EF4-FFF2-40B4-BE49-F238E27FC236}">
                <a16:creationId xmlns:a16="http://schemas.microsoft.com/office/drawing/2014/main" id="{DD42DD23-7A88-FD90-B2FA-1161720F9E0D}"/>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66182" y="0"/>
            <a:ext cx="2115080" cy="2193416"/>
          </a:xfrm>
          <a:prstGeom prst="rect">
            <a:avLst/>
          </a:prstGeom>
          <a:effectLst>
            <a:outerShdw blurRad="50800" dist="38100" algn="l" rotWithShape="0">
              <a:prstClr val="black">
                <a:alpha val="40000"/>
              </a:prstClr>
            </a:outerShdw>
          </a:effectLst>
        </p:spPr>
      </p:pic>
      <p:pic>
        <p:nvPicPr>
          <p:cNvPr id="27" name="Picture 26">
            <a:extLst>
              <a:ext uri="{FF2B5EF4-FFF2-40B4-BE49-F238E27FC236}">
                <a16:creationId xmlns:a16="http://schemas.microsoft.com/office/drawing/2014/main" id="{F82F7E27-5628-D191-BD9D-9807B3D3CFD3}"/>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6182" y="3192954"/>
            <a:ext cx="2115080" cy="2193416"/>
          </a:xfrm>
          <a:prstGeom prst="rect">
            <a:avLst/>
          </a:prstGeom>
          <a:effectLst>
            <a:outerShdw blurRad="50800" dist="38100" algn="l" rotWithShape="0">
              <a:prstClr val="black">
                <a:alpha val="40000"/>
              </a:prstClr>
            </a:outerShdw>
          </a:effectLst>
        </p:spPr>
      </p:pic>
      <p:pic>
        <p:nvPicPr>
          <p:cNvPr id="24" name="Picture 23">
            <a:extLst>
              <a:ext uri="{FF2B5EF4-FFF2-40B4-BE49-F238E27FC236}">
                <a16:creationId xmlns:a16="http://schemas.microsoft.com/office/drawing/2014/main" id="{2BAC108C-46D8-EA46-71EE-DC33A8EA5242}"/>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7074637" y="0"/>
            <a:ext cx="2115080" cy="2193416"/>
          </a:xfrm>
          <a:prstGeom prst="rect">
            <a:avLst/>
          </a:prstGeom>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32C07D87-C2E3-D1BA-A9C7-CB999F2816EB}"/>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4637" y="3192954"/>
            <a:ext cx="2115080" cy="2193416"/>
          </a:xfrm>
          <a:prstGeom prst="rect">
            <a:avLst/>
          </a:prstGeom>
          <a:effectLst>
            <a:outerShdw blurRad="50800" dist="38100" dir="13500000" algn="br" rotWithShape="0">
              <a:prstClr val="black">
                <a:alpha val="40000"/>
              </a:prstClr>
            </a:outerShdw>
          </a:effectLst>
        </p:spPr>
      </p:pic>
      <p:grpSp>
        <p:nvGrpSpPr>
          <p:cNvPr id="2" name="Group 1">
            <a:extLst>
              <a:ext uri="{FF2B5EF4-FFF2-40B4-BE49-F238E27FC236}">
                <a16:creationId xmlns:a16="http://schemas.microsoft.com/office/drawing/2014/main" id="{257B9A37-9788-32AB-BE09-BED6C43B2A9B}"/>
              </a:ext>
            </a:extLst>
          </p:cNvPr>
          <p:cNvGrpSpPr/>
          <p:nvPr/>
        </p:nvGrpSpPr>
        <p:grpSpPr>
          <a:xfrm>
            <a:off x="7049819"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5"/>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6"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7"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8"/>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9"/>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0">
              <a:alphaModFix/>
            </a:blip>
            <a:stretch>
              <a:fillRect/>
            </a:stretch>
          </p:blipFill>
          <p:spPr>
            <a:xfrm>
              <a:off x="7162107" y="1614267"/>
              <a:ext cx="761833" cy="1016699"/>
            </a:xfrm>
            <a:prstGeom prst="rect">
              <a:avLst/>
            </a:prstGeom>
            <a:noFill/>
            <a:ln>
              <a:noFill/>
            </a:ln>
          </p:spPr>
        </p:pic>
      </p:grpSp>
      <p:pic>
        <p:nvPicPr>
          <p:cNvPr id="12" name="Picture 11">
            <a:extLst>
              <a:ext uri="{FF2B5EF4-FFF2-40B4-BE49-F238E27FC236}">
                <a16:creationId xmlns:a16="http://schemas.microsoft.com/office/drawing/2014/main" id="{F7154479-5E03-13EA-FA0E-983543E12C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glow rad="127000">
              <a:schemeClr val="bg1"/>
            </a:glow>
            <a:outerShdw blurRad="50800" dist="50800" dir="5400000" algn="ctr" rotWithShape="0">
              <a:schemeClr val="bg1">
                <a:lumMod val="65000"/>
              </a:schemeClr>
            </a:outerShdw>
          </a:effectLst>
        </p:spPr>
      </p:pic>
      <p:sp>
        <p:nvSpPr>
          <p:cNvPr id="13" name="TextBox 12">
            <a:extLst>
              <a:ext uri="{FF2B5EF4-FFF2-40B4-BE49-F238E27FC236}">
                <a16:creationId xmlns:a16="http://schemas.microsoft.com/office/drawing/2014/main" id="{3877F425-1B32-142D-E7B7-76823731EDB2}"/>
              </a:ext>
            </a:extLst>
          </p:cNvPr>
          <p:cNvSpPr txBox="1"/>
          <p:nvPr/>
        </p:nvSpPr>
        <p:spPr>
          <a:xfrm>
            <a:off x="3348296" y="152185"/>
            <a:ext cx="2447408"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dirty="0">
                <a:solidFill>
                  <a:schemeClr val="bg1"/>
                </a:solidFill>
                <a:effectLst/>
                <a:latin typeface="Montserrat ExtraBold" pitchFamily="2" charset="77"/>
              </a:rPr>
              <a:t>SPESIFIKASI</a:t>
            </a:r>
          </a:p>
        </p:txBody>
      </p:sp>
      <p:grpSp>
        <p:nvGrpSpPr>
          <p:cNvPr id="15" name="Group 14">
            <a:extLst>
              <a:ext uri="{FF2B5EF4-FFF2-40B4-BE49-F238E27FC236}">
                <a16:creationId xmlns:a16="http://schemas.microsoft.com/office/drawing/2014/main" id="{79C27757-8A5C-904F-131E-73EF5CE09C4E}"/>
              </a:ext>
            </a:extLst>
          </p:cNvPr>
          <p:cNvGrpSpPr/>
          <p:nvPr/>
        </p:nvGrpSpPr>
        <p:grpSpPr>
          <a:xfrm>
            <a:off x="-10426" y="4382158"/>
            <a:ext cx="9246893" cy="931743"/>
            <a:chOff x="-10426" y="4382158"/>
            <a:chExt cx="9246893" cy="931743"/>
          </a:xfrm>
        </p:grpSpPr>
        <p:grpSp>
          <p:nvGrpSpPr>
            <p:cNvPr id="16" name="Group 15">
              <a:extLst>
                <a:ext uri="{FF2B5EF4-FFF2-40B4-BE49-F238E27FC236}">
                  <a16:creationId xmlns:a16="http://schemas.microsoft.com/office/drawing/2014/main" id="{ECDE2179-52A1-1899-F99F-E6F9778F3C97}"/>
                </a:ext>
              </a:extLst>
            </p:cNvPr>
            <p:cNvGrpSpPr/>
            <p:nvPr/>
          </p:nvGrpSpPr>
          <p:grpSpPr>
            <a:xfrm>
              <a:off x="-10426" y="4382158"/>
              <a:ext cx="9246893" cy="931743"/>
              <a:chOff x="-10426" y="4382158"/>
              <a:chExt cx="9246893" cy="931743"/>
            </a:xfrm>
          </p:grpSpPr>
          <p:grpSp>
            <p:nvGrpSpPr>
              <p:cNvPr id="18" name="Group 17">
                <a:extLst>
                  <a:ext uri="{FF2B5EF4-FFF2-40B4-BE49-F238E27FC236}">
                    <a16:creationId xmlns:a16="http://schemas.microsoft.com/office/drawing/2014/main" id="{2B9541F0-D0B1-A6B8-E3FB-5A50232A7DD2}"/>
                  </a:ext>
                </a:extLst>
              </p:cNvPr>
              <p:cNvGrpSpPr/>
              <p:nvPr/>
            </p:nvGrpSpPr>
            <p:grpSpPr>
              <a:xfrm>
                <a:off x="-10426" y="4382158"/>
                <a:ext cx="9246893" cy="931743"/>
                <a:chOff x="2903" y="4321406"/>
                <a:chExt cx="12893542" cy="1309972"/>
              </a:xfrm>
            </p:grpSpPr>
            <p:grpSp>
              <p:nvGrpSpPr>
                <p:cNvPr id="20" name="Group 19">
                  <a:extLst>
                    <a:ext uri="{FF2B5EF4-FFF2-40B4-BE49-F238E27FC236}">
                      <a16:creationId xmlns:a16="http://schemas.microsoft.com/office/drawing/2014/main" id="{6814BFF1-9E23-EF90-4CEF-8D23424F4ECF}"/>
                    </a:ext>
                  </a:extLst>
                </p:cNvPr>
                <p:cNvGrpSpPr/>
                <p:nvPr/>
              </p:nvGrpSpPr>
              <p:grpSpPr>
                <a:xfrm>
                  <a:off x="2903" y="4321406"/>
                  <a:ext cx="12885194" cy="1309970"/>
                  <a:chOff x="2903" y="4321406"/>
                  <a:chExt cx="9289004" cy="1309970"/>
                </a:xfrm>
              </p:grpSpPr>
              <p:sp>
                <p:nvSpPr>
                  <p:cNvPr id="22" name="Freeform 21">
                    <a:extLst>
                      <a:ext uri="{FF2B5EF4-FFF2-40B4-BE49-F238E27FC236}">
                        <a16:creationId xmlns:a16="http://schemas.microsoft.com/office/drawing/2014/main" id="{4FFFB428-E75C-03E7-9439-19811FA600F9}"/>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60134F3-25BD-AD45-B41B-965BBAC1C3AF}"/>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21" name="Freeform 20">
                  <a:extLst>
                    <a:ext uri="{FF2B5EF4-FFF2-40B4-BE49-F238E27FC236}">
                      <a16:creationId xmlns:a16="http://schemas.microsoft.com/office/drawing/2014/main" id="{3E854648-11AB-87D8-DD5F-E0AA05F590C5}"/>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19" name="Rounded Rectangle 18">
                <a:extLst>
                  <a:ext uri="{FF2B5EF4-FFF2-40B4-BE49-F238E27FC236}">
                    <a16:creationId xmlns:a16="http://schemas.microsoft.com/office/drawing/2014/main" id="{E488A734-D186-55BA-3941-C6CCFEBD19B7}"/>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12</a:t>
                </a:fld>
                <a:endParaRPr lang="en-US" sz="1800" b="1" dirty="0">
                  <a:solidFill>
                    <a:schemeClr val="lt1"/>
                  </a:solidFill>
                  <a:latin typeface="Montserrat ExtraBold" pitchFamily="2" charset="77"/>
                </a:endParaRPr>
              </a:p>
            </p:txBody>
          </p:sp>
        </p:grpSp>
        <p:sp>
          <p:nvSpPr>
            <p:cNvPr id="17" name="TextBox 16">
              <a:extLst>
                <a:ext uri="{FF2B5EF4-FFF2-40B4-BE49-F238E27FC236}">
                  <a16:creationId xmlns:a16="http://schemas.microsoft.com/office/drawing/2014/main" id="{84399F18-DE0C-8ED2-54BB-293366B17100}"/>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sp>
        <p:nvSpPr>
          <p:cNvPr id="28" name="Freeform 24">
            <a:extLst>
              <a:ext uri="{FF2B5EF4-FFF2-40B4-BE49-F238E27FC236}">
                <a16:creationId xmlns:a16="http://schemas.microsoft.com/office/drawing/2014/main" id="{139AA5F6-B5F8-3C31-C732-9AE348B1F0F8}"/>
              </a:ext>
            </a:extLst>
          </p:cNvPr>
          <p:cNvSpPr/>
          <p:nvPr/>
        </p:nvSpPr>
        <p:spPr>
          <a:xfrm rot="21447344">
            <a:off x="1356102" y="1276902"/>
            <a:ext cx="2642795" cy="2431371"/>
          </a:xfrm>
          <a:custGeom>
            <a:avLst/>
            <a:gdLst/>
            <a:ahLst/>
            <a:cxnLst/>
            <a:rect l="l" t="t" r="r" b="b"/>
            <a:pathLst>
              <a:path w="6056071" h="5571586">
                <a:moveTo>
                  <a:pt x="0" y="0"/>
                </a:moveTo>
                <a:lnTo>
                  <a:pt x="6056071" y="0"/>
                </a:lnTo>
                <a:lnTo>
                  <a:pt x="6056071" y="5571586"/>
                </a:lnTo>
                <a:lnTo>
                  <a:pt x="0" y="5571586"/>
                </a:lnTo>
                <a:lnTo>
                  <a:pt x="0" y="0"/>
                </a:lnTo>
                <a:close/>
              </a:path>
            </a:pathLst>
          </a:custGeom>
          <a:blipFill>
            <a:blip r:embed="rId12">
              <a:extLst>
                <a:ext uri="{96DAC541-7B7A-43D3-8B79-37D633B846F1}">
                  <asvg:svgBlip xmlns:asvg="http://schemas.microsoft.com/office/drawing/2016/SVG/main" r:embed="rId13"/>
                </a:ext>
              </a:extLst>
            </a:blip>
            <a:stretch>
              <a:fillRect/>
            </a:stretch>
          </a:blipFill>
          <a:effectLst>
            <a:outerShdw blurRad="63500" sx="102000" sy="102000" algn="ctr" rotWithShape="0">
              <a:prstClr val="black">
                <a:alpha val="40000"/>
              </a:prstClr>
            </a:outerShdw>
          </a:effectLst>
          <a:scene3d>
            <a:camera prst="orthographicFront"/>
            <a:lightRig rig="threePt" dir="t"/>
          </a:scene3d>
          <a:sp3d>
            <a:bevelT/>
          </a:sp3d>
        </p:spPr>
        <p:txBody>
          <a:bodyPr/>
          <a:lstStyle/>
          <a:p>
            <a:endParaRPr lang="en-US" sz="338"/>
          </a:p>
        </p:txBody>
      </p:sp>
      <p:sp>
        <p:nvSpPr>
          <p:cNvPr id="29" name="Freeform 24">
            <a:extLst>
              <a:ext uri="{FF2B5EF4-FFF2-40B4-BE49-F238E27FC236}">
                <a16:creationId xmlns:a16="http://schemas.microsoft.com/office/drawing/2014/main" id="{CAE12435-1321-B3B0-1AF9-E9D9ED7D23A2}"/>
              </a:ext>
            </a:extLst>
          </p:cNvPr>
          <p:cNvSpPr/>
          <p:nvPr/>
        </p:nvSpPr>
        <p:spPr>
          <a:xfrm rot="21447344">
            <a:off x="5111916" y="1276901"/>
            <a:ext cx="2642795" cy="2431371"/>
          </a:xfrm>
          <a:custGeom>
            <a:avLst/>
            <a:gdLst/>
            <a:ahLst/>
            <a:cxnLst/>
            <a:rect l="l" t="t" r="r" b="b"/>
            <a:pathLst>
              <a:path w="6056071" h="5571586">
                <a:moveTo>
                  <a:pt x="0" y="0"/>
                </a:moveTo>
                <a:lnTo>
                  <a:pt x="6056071" y="0"/>
                </a:lnTo>
                <a:lnTo>
                  <a:pt x="6056071" y="5571586"/>
                </a:lnTo>
                <a:lnTo>
                  <a:pt x="0" y="5571586"/>
                </a:lnTo>
                <a:lnTo>
                  <a:pt x="0" y="0"/>
                </a:lnTo>
                <a:close/>
              </a:path>
            </a:pathLst>
          </a:custGeom>
          <a:blipFill>
            <a:blip r:embed="rId12">
              <a:extLst>
                <a:ext uri="{96DAC541-7B7A-43D3-8B79-37D633B846F1}">
                  <asvg:svgBlip xmlns:asvg="http://schemas.microsoft.com/office/drawing/2016/SVG/main" r:embed="rId13"/>
                </a:ext>
              </a:extLst>
            </a:blip>
            <a:stretch>
              <a:fillRect/>
            </a:stretch>
          </a:blipFill>
          <a:effectLst>
            <a:outerShdw blurRad="63500" sx="102000" sy="102000" algn="ctr" rotWithShape="0">
              <a:prstClr val="black">
                <a:alpha val="40000"/>
              </a:prstClr>
            </a:outerShdw>
          </a:effectLst>
          <a:scene3d>
            <a:camera prst="orthographicFront"/>
            <a:lightRig rig="threePt" dir="t"/>
          </a:scene3d>
          <a:sp3d>
            <a:bevelT/>
          </a:sp3d>
        </p:spPr>
        <p:txBody>
          <a:bodyPr/>
          <a:lstStyle/>
          <a:p>
            <a:endParaRPr lang="en-US" sz="338"/>
          </a:p>
        </p:txBody>
      </p:sp>
      <p:sp>
        <p:nvSpPr>
          <p:cNvPr id="32" name="Oval 31">
            <a:extLst>
              <a:ext uri="{FF2B5EF4-FFF2-40B4-BE49-F238E27FC236}">
                <a16:creationId xmlns:a16="http://schemas.microsoft.com/office/drawing/2014/main" id="{3B35C010-8742-044D-2DD8-AD5DCF2F31CF}"/>
              </a:ext>
            </a:extLst>
          </p:cNvPr>
          <p:cNvSpPr/>
          <p:nvPr/>
        </p:nvSpPr>
        <p:spPr>
          <a:xfrm>
            <a:off x="1656946" y="1478795"/>
            <a:ext cx="2045666" cy="2045666"/>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E01D2FA-818B-172B-9764-0C342004B245}"/>
              </a:ext>
            </a:extLst>
          </p:cNvPr>
          <p:cNvSpPr/>
          <p:nvPr/>
        </p:nvSpPr>
        <p:spPr>
          <a:xfrm>
            <a:off x="5450986" y="1478795"/>
            <a:ext cx="2045666" cy="2045666"/>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oogle Shape;308;p24">
            <a:extLst>
              <a:ext uri="{FF2B5EF4-FFF2-40B4-BE49-F238E27FC236}">
                <a16:creationId xmlns:a16="http://schemas.microsoft.com/office/drawing/2014/main" id="{B495C252-9451-E277-F394-17773EB5CB0C}"/>
              </a:ext>
            </a:extLst>
          </p:cNvPr>
          <p:cNvPicPr preferRelativeResize="0"/>
          <p:nvPr/>
        </p:nvPicPr>
        <p:blipFill>
          <a:blip r:embed="rId14">
            <a:alphaModFix/>
          </a:blip>
          <a:stretch>
            <a:fillRect/>
          </a:stretch>
        </p:blipFill>
        <p:spPr>
          <a:xfrm>
            <a:off x="5616772" y="1569621"/>
            <a:ext cx="1692468" cy="1692468"/>
          </a:xfrm>
          <a:prstGeom prst="ellipse">
            <a:avLst/>
          </a:prstGeom>
          <a:noFill/>
          <a:ln>
            <a:noFill/>
          </a:ln>
        </p:spPr>
      </p:pic>
      <p:pic>
        <p:nvPicPr>
          <p:cNvPr id="35" name="Google Shape;307;p24">
            <a:extLst>
              <a:ext uri="{FF2B5EF4-FFF2-40B4-BE49-F238E27FC236}">
                <a16:creationId xmlns:a16="http://schemas.microsoft.com/office/drawing/2014/main" id="{EAC923FF-D201-6DF7-E245-B3F67431406A}"/>
              </a:ext>
            </a:extLst>
          </p:cNvPr>
          <p:cNvPicPr preferRelativeResize="0"/>
          <p:nvPr/>
        </p:nvPicPr>
        <p:blipFill>
          <a:blip r:embed="rId15">
            <a:alphaModFix/>
          </a:blip>
          <a:stretch>
            <a:fillRect/>
          </a:stretch>
        </p:blipFill>
        <p:spPr>
          <a:xfrm>
            <a:off x="1723428" y="1543767"/>
            <a:ext cx="1887986" cy="1887986"/>
          </a:xfrm>
          <a:prstGeom prst="ellipse">
            <a:avLst/>
          </a:prstGeom>
          <a:noFill/>
          <a:ln>
            <a:noFill/>
          </a:ln>
        </p:spPr>
      </p:pic>
      <p:sp>
        <p:nvSpPr>
          <p:cNvPr id="38" name="TextBox 37">
            <a:extLst>
              <a:ext uri="{FF2B5EF4-FFF2-40B4-BE49-F238E27FC236}">
                <a16:creationId xmlns:a16="http://schemas.microsoft.com/office/drawing/2014/main" id="{065FA932-D1C3-24EC-F86C-38F2AB81149F}"/>
              </a:ext>
            </a:extLst>
          </p:cNvPr>
          <p:cNvSpPr txBox="1"/>
          <p:nvPr/>
        </p:nvSpPr>
        <p:spPr>
          <a:xfrm>
            <a:off x="5516321" y="1209955"/>
            <a:ext cx="1903539" cy="338554"/>
          </a:xfrm>
          <a:prstGeom prst="rect">
            <a:avLst/>
          </a:prstGeom>
          <a:solidFill>
            <a:srgbClr val="187D91"/>
          </a:solidFill>
        </p:spPr>
        <p:txBody>
          <a:bodyPr wrap="square">
            <a:spAutoFit/>
          </a:bodyPr>
          <a:lstStyle/>
          <a:p>
            <a:pPr algn="ctr"/>
            <a:r>
              <a:rPr lang="en-US" sz="1600" b="1" dirty="0">
                <a:solidFill>
                  <a:schemeClr val="bg1"/>
                </a:solidFill>
                <a:latin typeface="Poppins" pitchFamily="2" charset="77"/>
                <a:cs typeface="Poppins" pitchFamily="2" charset="77"/>
              </a:rPr>
              <a:t>KHADAS VIM 4</a:t>
            </a:r>
          </a:p>
        </p:txBody>
      </p:sp>
      <p:sp>
        <p:nvSpPr>
          <p:cNvPr id="39" name="TextBox 38">
            <a:extLst>
              <a:ext uri="{FF2B5EF4-FFF2-40B4-BE49-F238E27FC236}">
                <a16:creationId xmlns:a16="http://schemas.microsoft.com/office/drawing/2014/main" id="{69947BD6-2C16-F51E-F7B1-60536D2748E7}"/>
              </a:ext>
            </a:extLst>
          </p:cNvPr>
          <p:cNvSpPr txBox="1"/>
          <p:nvPr/>
        </p:nvSpPr>
        <p:spPr>
          <a:xfrm>
            <a:off x="1732693" y="1209955"/>
            <a:ext cx="1903539" cy="338554"/>
          </a:xfrm>
          <a:prstGeom prst="rect">
            <a:avLst/>
          </a:prstGeom>
          <a:solidFill>
            <a:srgbClr val="187D91"/>
          </a:solidFill>
        </p:spPr>
        <p:txBody>
          <a:bodyPr wrap="square">
            <a:spAutoFit/>
          </a:bodyPr>
          <a:lstStyle/>
          <a:p>
            <a:pPr algn="ctr"/>
            <a:r>
              <a:rPr lang="en-US" sz="1600" b="1" dirty="0">
                <a:solidFill>
                  <a:schemeClr val="bg1"/>
                </a:solidFill>
                <a:latin typeface="Poppins" pitchFamily="2" charset="77"/>
                <a:cs typeface="Poppins" pitchFamily="2" charset="77"/>
              </a:rPr>
              <a:t>ESP32</a:t>
            </a:r>
          </a:p>
        </p:txBody>
      </p:sp>
      <p:sp>
        <p:nvSpPr>
          <p:cNvPr id="40" name="TextBox 39">
            <a:extLst>
              <a:ext uri="{FF2B5EF4-FFF2-40B4-BE49-F238E27FC236}">
                <a16:creationId xmlns:a16="http://schemas.microsoft.com/office/drawing/2014/main" id="{5CC2A836-D3E6-6F8B-0671-7D28FBB5BAA5}"/>
              </a:ext>
            </a:extLst>
          </p:cNvPr>
          <p:cNvSpPr txBox="1"/>
          <p:nvPr/>
        </p:nvSpPr>
        <p:spPr>
          <a:xfrm>
            <a:off x="5317424" y="3783533"/>
            <a:ext cx="2231778" cy="577081"/>
          </a:xfrm>
          <a:prstGeom prst="rect">
            <a:avLst/>
          </a:prstGeom>
          <a:noFill/>
        </p:spPr>
        <p:txBody>
          <a:bodyPr wrap="square">
            <a:spAutoFit/>
          </a:bodyPr>
          <a:lstStyle/>
          <a:p>
            <a:pPr marL="0" lvl="0" indent="0" algn="ctr" rtl="0">
              <a:spcBef>
                <a:spcPts val="0"/>
              </a:spcBef>
              <a:spcAft>
                <a:spcPts val="0"/>
              </a:spcAft>
              <a:buNone/>
            </a:pP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Khadas</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bertugas</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mengubah</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gerakan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tangan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menjadi</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suara</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dan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suara</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menjadi</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teks</a:t>
            </a:r>
            <a:endParaRPr lang="en-ID" sz="110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endParaRPr>
          </a:p>
        </p:txBody>
      </p:sp>
      <p:sp>
        <p:nvSpPr>
          <p:cNvPr id="41" name="TextBox 40">
            <a:extLst>
              <a:ext uri="{FF2B5EF4-FFF2-40B4-BE49-F238E27FC236}">
                <a16:creationId xmlns:a16="http://schemas.microsoft.com/office/drawing/2014/main" id="{66DAF099-BDF1-FC10-A440-46085455A363}"/>
              </a:ext>
            </a:extLst>
          </p:cNvPr>
          <p:cNvSpPr txBox="1"/>
          <p:nvPr/>
        </p:nvSpPr>
        <p:spPr>
          <a:xfrm>
            <a:off x="1551532" y="3783533"/>
            <a:ext cx="2231778" cy="415498"/>
          </a:xfrm>
          <a:prstGeom prst="rect">
            <a:avLst/>
          </a:prstGeom>
          <a:noFill/>
        </p:spPr>
        <p:txBody>
          <a:bodyPr wrap="square">
            <a:spAutoFit/>
          </a:bodyPr>
          <a:lstStyle/>
          <a:p>
            <a:pPr marL="0" lvl="0" indent="0" algn="ctr" rtl="0">
              <a:spcBef>
                <a:spcPts val="0"/>
              </a:spcBef>
              <a:spcAft>
                <a:spcPts val="0"/>
              </a:spcAft>
              <a:buNone/>
            </a:pP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Bertugas</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untuk</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menangkap</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input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dari</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mikrofon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dan sensor</a:t>
            </a:r>
            <a:endParaRPr lang="en-ID" sz="110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endParaRPr>
          </a:p>
        </p:txBody>
      </p:sp>
      <p:pic>
        <p:nvPicPr>
          <p:cNvPr id="46" name="Graphic 45">
            <a:extLst>
              <a:ext uri="{FF2B5EF4-FFF2-40B4-BE49-F238E27FC236}">
                <a16:creationId xmlns:a16="http://schemas.microsoft.com/office/drawing/2014/main" id="{32B83C21-1DA1-21B6-E6CD-13EA594DB7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7897779">
            <a:off x="7537979" y="20908"/>
            <a:ext cx="5860623" cy="5333825"/>
          </a:xfrm>
          <a:prstGeom prst="rect">
            <a:avLst/>
          </a:prstGeom>
          <a:effectLst>
            <a:outerShdw blurRad="50800" dist="38100" dir="2700000" algn="tl" rotWithShape="0">
              <a:prstClr val="black">
                <a:alpha val="40000"/>
              </a:prstClr>
            </a:outerShdw>
          </a:effectLst>
        </p:spPr>
      </p:pic>
      <p:pic>
        <p:nvPicPr>
          <p:cNvPr id="47" name="Graphic 46">
            <a:extLst>
              <a:ext uri="{FF2B5EF4-FFF2-40B4-BE49-F238E27FC236}">
                <a16:creationId xmlns:a16="http://schemas.microsoft.com/office/drawing/2014/main" id="{953A71CD-1F0D-DA0C-DF60-8CAE2BECBE2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3702221" flipH="1">
            <a:off x="-4471672" y="20908"/>
            <a:ext cx="5860623" cy="5333825"/>
          </a:xfrm>
          <a:prstGeom prst="rect">
            <a:avLst/>
          </a:prstGeom>
          <a:effectLst>
            <a:outerShdw blurRad="50800" dist="38100" dir="2700000" algn="tl" rotWithShape="0">
              <a:prstClr val="black">
                <a:alpha val="40000"/>
              </a:prstClr>
            </a:outerShdw>
          </a:effectLst>
        </p:spPr>
      </p:pic>
      <p:grpSp>
        <p:nvGrpSpPr>
          <p:cNvPr id="49" name="Group 48">
            <a:extLst>
              <a:ext uri="{FF2B5EF4-FFF2-40B4-BE49-F238E27FC236}">
                <a16:creationId xmlns:a16="http://schemas.microsoft.com/office/drawing/2014/main" id="{EB770FED-69CB-A93A-775C-53FBE3076DC4}"/>
              </a:ext>
            </a:extLst>
          </p:cNvPr>
          <p:cNvGrpSpPr/>
          <p:nvPr/>
        </p:nvGrpSpPr>
        <p:grpSpPr>
          <a:xfrm>
            <a:off x="-1073426" y="1834049"/>
            <a:ext cx="11290852" cy="1475403"/>
            <a:chOff x="-1073426" y="1834049"/>
            <a:chExt cx="11290852" cy="1475403"/>
          </a:xfrm>
        </p:grpSpPr>
        <p:sp>
          <p:nvSpPr>
            <p:cNvPr id="50" name="Rounded Rectangle 49">
              <a:extLst>
                <a:ext uri="{FF2B5EF4-FFF2-40B4-BE49-F238E27FC236}">
                  <a16:creationId xmlns:a16="http://schemas.microsoft.com/office/drawing/2014/main" id="{10AA455A-4B10-BA41-A79A-DD58D416BD0F}"/>
                </a:ext>
              </a:extLst>
            </p:cNvPr>
            <p:cNvSpPr/>
            <p:nvPr/>
          </p:nvSpPr>
          <p:spPr>
            <a:xfrm>
              <a:off x="-1073426" y="1834049"/>
              <a:ext cx="11290852" cy="1475403"/>
            </a:xfrm>
            <a:prstGeom prst="roundRect">
              <a:avLst/>
            </a:prstGeom>
            <a:solidFill>
              <a:srgbClr val="2799A4">
                <a:alpha val="86000"/>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76E4DEA3-8CB2-22E8-52E7-E6A81069B8DD}"/>
                </a:ext>
              </a:extLst>
            </p:cNvPr>
            <p:cNvSpPr txBox="1"/>
            <p:nvPr/>
          </p:nvSpPr>
          <p:spPr>
            <a:xfrm>
              <a:off x="1336625" y="2059297"/>
              <a:ext cx="6470750" cy="307777"/>
            </a:xfrm>
            <a:prstGeom prst="rect">
              <a:avLst/>
            </a:prstGeom>
            <a:noFill/>
          </p:spPr>
          <p:txBody>
            <a:bodyPr wrap="square">
              <a:spAutoFit/>
            </a:bodyPr>
            <a:lstStyle/>
            <a:p>
              <a:pPr algn="ctr"/>
              <a:r>
                <a:rPr lang="id-ID" sz="1400" b="1" dirty="0">
                  <a:effectLst>
                    <a:glow rad="127000">
                      <a:schemeClr val="bg1"/>
                    </a:glow>
                    <a:outerShdw blurRad="50800" dist="38100" dir="2700000" algn="tl" rotWithShape="0">
                      <a:prstClr val="black">
                        <a:alpha val="40000"/>
                      </a:prstClr>
                    </a:outerShdw>
                  </a:effectLst>
                  <a:latin typeface="Poppins" pitchFamily="2" charset="77"/>
                  <a:ea typeface="Arial" panose="020B0604020202020204" pitchFamily="34" charset="0"/>
                  <a:cs typeface="Poppins" pitchFamily="2" charset="77"/>
                </a:rPr>
                <a:t>GLOVITOO</a:t>
              </a:r>
              <a:r>
                <a:rPr lang="id-ID" sz="1400" dirty="0">
                  <a:effectLst>
                    <a:glow rad="127000">
                      <a:schemeClr val="bg1"/>
                    </a:glow>
                    <a:outerShdw blurRad="50800" dist="38100" dir="2700000" algn="tl" rotWithShape="0">
                      <a:prstClr val="black">
                        <a:alpha val="40000"/>
                      </a:prstClr>
                    </a:outerShdw>
                  </a:effectLst>
                  <a:latin typeface="Poppins" pitchFamily="2" charset="77"/>
                  <a:ea typeface="Arial" panose="020B0604020202020204" pitchFamily="34" charset="0"/>
                  <a:cs typeface="Poppins" pitchFamily="2" charset="77"/>
                </a:rPr>
                <a:t> MEMBERIKAN SOLUSI KOMUNIKASI YANG </a:t>
              </a:r>
              <a:r>
                <a:rPr lang="id-ID" sz="1400" b="1" dirty="0">
                  <a:effectLst>
                    <a:glow rad="127000">
                      <a:schemeClr val="bg1"/>
                    </a:glow>
                    <a:outerShdw blurRad="50800" dist="38100" dir="2700000" algn="tl" rotWithShape="0">
                      <a:prstClr val="black">
                        <a:alpha val="40000"/>
                      </a:prstClr>
                    </a:outerShdw>
                  </a:effectLst>
                  <a:latin typeface="Poppins" pitchFamily="2" charset="77"/>
                  <a:ea typeface="Arial" panose="020B0604020202020204" pitchFamily="34" charset="0"/>
                  <a:cs typeface="Poppins" pitchFamily="2" charset="77"/>
                </a:rPr>
                <a:t>EFEKTIF</a:t>
              </a:r>
              <a:r>
                <a:rPr lang="id-ID" sz="1400" dirty="0">
                  <a:effectLst>
                    <a:glow rad="127000">
                      <a:schemeClr val="bg1"/>
                    </a:glow>
                    <a:outerShdw blurRad="50800" dist="38100" dir="2700000" algn="tl" rotWithShape="0">
                      <a:prstClr val="black">
                        <a:alpha val="40000"/>
                      </a:prstClr>
                    </a:outerShdw>
                  </a:effectLst>
                  <a:latin typeface="Poppins" pitchFamily="2" charset="77"/>
                  <a:ea typeface="Arial" panose="020B0604020202020204" pitchFamily="34" charset="0"/>
                  <a:cs typeface="Poppins" pitchFamily="2" charset="77"/>
                </a:rPr>
                <a:t> DAN </a:t>
              </a:r>
              <a:r>
                <a:rPr lang="id-ID" sz="1400" b="1" dirty="0">
                  <a:effectLst>
                    <a:glow rad="127000">
                      <a:schemeClr val="bg1"/>
                    </a:glow>
                    <a:outerShdw blurRad="50800" dist="38100" dir="2700000" algn="tl" rotWithShape="0">
                      <a:prstClr val="black">
                        <a:alpha val="40000"/>
                      </a:prstClr>
                    </a:outerShdw>
                  </a:effectLst>
                  <a:latin typeface="Poppins" pitchFamily="2" charset="77"/>
                  <a:ea typeface="Arial" panose="020B0604020202020204" pitchFamily="34" charset="0"/>
                  <a:cs typeface="Poppins" pitchFamily="2" charset="77"/>
                </a:rPr>
                <a:t>EFISIEN.</a:t>
              </a:r>
              <a:endParaRPr lang="en-US" sz="1200" b="1" dirty="0">
                <a:effectLst>
                  <a:glow rad="127000">
                    <a:schemeClr val="bg1"/>
                  </a:glow>
                  <a:outerShdw blurRad="50800" dist="38100" dir="2700000" algn="tl" rotWithShape="0">
                    <a:prstClr val="black">
                      <a:alpha val="40000"/>
                    </a:prstClr>
                  </a:outerShdw>
                </a:effectLst>
                <a:latin typeface="Poppins" pitchFamily="2" charset="77"/>
                <a:cs typeface="Poppins" pitchFamily="2" charset="77"/>
              </a:endParaRPr>
            </a:p>
          </p:txBody>
        </p:sp>
        <p:sp>
          <p:nvSpPr>
            <p:cNvPr id="52" name="TextBox 51">
              <a:extLst>
                <a:ext uri="{FF2B5EF4-FFF2-40B4-BE49-F238E27FC236}">
                  <a16:creationId xmlns:a16="http://schemas.microsoft.com/office/drawing/2014/main" id="{FE34916F-4FE6-3334-2148-CD430C2168A4}"/>
                </a:ext>
              </a:extLst>
            </p:cNvPr>
            <p:cNvSpPr txBox="1"/>
            <p:nvPr/>
          </p:nvSpPr>
          <p:spPr>
            <a:xfrm>
              <a:off x="1336625" y="2318489"/>
              <a:ext cx="6470750" cy="738664"/>
            </a:xfrm>
            <a:prstGeom prst="rect">
              <a:avLst/>
            </a:prstGeom>
            <a:noFill/>
          </p:spPr>
          <p:txBody>
            <a:bodyPr wrap="square">
              <a:spAutoFit/>
            </a:bodyPr>
            <a:lstStyle/>
            <a:p>
              <a:pPr algn="ctr"/>
              <a:r>
                <a:rPr lang="id-ID" sz="1400" dirty="0">
                  <a:effectLst>
                    <a:glow rad="127000">
                      <a:schemeClr val="bg1"/>
                    </a:glow>
                    <a:outerShdw blurRad="50800" dist="38100" dir="2700000" algn="tl" rotWithShape="0">
                      <a:prstClr val="black">
                        <a:alpha val="40000"/>
                      </a:prstClr>
                    </a:outerShdw>
                  </a:effectLst>
                  <a:latin typeface="Poppins" pitchFamily="2" charset="77"/>
                  <a:ea typeface="Arial" panose="020B0604020202020204" pitchFamily="34" charset="0"/>
                  <a:cs typeface="Poppins" pitchFamily="2" charset="77"/>
                </a:rPr>
                <a:t>ALAT INI TIDAK HANYA </a:t>
              </a:r>
              <a:r>
                <a:rPr lang="id-ID" sz="1400" b="1" dirty="0">
                  <a:effectLst>
                    <a:glow rad="127000">
                      <a:schemeClr val="bg1"/>
                    </a:glow>
                    <a:outerShdw blurRad="50800" dist="38100" dir="2700000" algn="tl" rotWithShape="0">
                      <a:prstClr val="black">
                        <a:alpha val="40000"/>
                      </a:prstClr>
                    </a:outerShdw>
                  </a:effectLst>
                  <a:latin typeface="Poppins" pitchFamily="2" charset="77"/>
                  <a:ea typeface="Arial" panose="020B0604020202020204" pitchFamily="34" charset="0"/>
                  <a:cs typeface="Poppins" pitchFamily="2" charset="77"/>
                </a:rPr>
                <a:t>MEMBANTU MENERJEMAHKAN BAHASA ISYARAT KE SUARA</a:t>
              </a:r>
              <a:r>
                <a:rPr lang="id-ID" sz="1400" dirty="0">
                  <a:effectLst>
                    <a:glow rad="127000">
                      <a:schemeClr val="bg1"/>
                    </a:glow>
                    <a:outerShdw blurRad="50800" dist="38100" dir="2700000" algn="tl" rotWithShape="0">
                      <a:prstClr val="black">
                        <a:alpha val="40000"/>
                      </a:prstClr>
                    </a:outerShdw>
                  </a:effectLst>
                  <a:latin typeface="Poppins" pitchFamily="2" charset="77"/>
                  <a:ea typeface="Arial" panose="020B0604020202020204" pitchFamily="34" charset="0"/>
                  <a:cs typeface="Poppins" pitchFamily="2" charset="77"/>
                </a:rPr>
                <a:t>, TAPI JUGA </a:t>
              </a:r>
              <a:r>
                <a:rPr lang="id-ID" sz="1400" b="1" dirty="0">
                  <a:effectLst>
                    <a:glow rad="127000">
                      <a:schemeClr val="bg1"/>
                    </a:glow>
                    <a:outerShdw blurRad="50800" dist="38100" dir="2700000" algn="tl" rotWithShape="0">
                      <a:prstClr val="black">
                        <a:alpha val="40000"/>
                      </a:prstClr>
                    </a:outerShdw>
                  </a:effectLst>
                  <a:latin typeface="Poppins" pitchFamily="2" charset="77"/>
                  <a:ea typeface="Arial" panose="020B0604020202020204" pitchFamily="34" charset="0"/>
                  <a:cs typeface="Poppins" pitchFamily="2" charset="77"/>
                </a:rPr>
                <a:t>MEMASTIKAN PENGGUNA MENGERTI APA YANG LAWAN BICARA UCAPKAN</a:t>
              </a:r>
              <a:r>
                <a:rPr lang="id-ID" sz="1400" dirty="0">
                  <a:effectLst>
                    <a:glow rad="127000">
                      <a:schemeClr val="bg1"/>
                    </a:glow>
                    <a:outerShdw blurRad="50800" dist="38100" dir="2700000" algn="tl" rotWithShape="0">
                      <a:prstClr val="black">
                        <a:alpha val="40000"/>
                      </a:prstClr>
                    </a:outerShdw>
                  </a:effectLst>
                  <a:latin typeface="Poppins" pitchFamily="2" charset="77"/>
                  <a:ea typeface="Arial" panose="020B0604020202020204" pitchFamily="34" charset="0"/>
                  <a:cs typeface="Poppins" pitchFamily="2" charset="77"/>
                </a:rPr>
                <a:t>.</a:t>
              </a:r>
              <a:endParaRPr lang="en-US" sz="1200" dirty="0">
                <a:effectLst>
                  <a:glow rad="127000">
                    <a:schemeClr val="bg1"/>
                  </a:glow>
                  <a:outerShdw blurRad="50800" dist="38100" dir="2700000" algn="tl" rotWithShape="0">
                    <a:prstClr val="black">
                      <a:alpha val="40000"/>
                    </a:prstClr>
                  </a:outerShdw>
                </a:effectLst>
                <a:latin typeface="Poppins" pitchFamily="2" charset="77"/>
                <a:cs typeface="Poppins" pitchFamily="2" charset="77"/>
              </a:endParaRPr>
            </a:p>
          </p:txBody>
        </p:sp>
      </p:grpSp>
    </p:spTree>
    <p:extLst>
      <p:ext uri="{BB962C8B-B14F-4D97-AF65-F5344CB8AC3E}">
        <p14:creationId xmlns:p14="http://schemas.microsoft.com/office/powerpoint/2010/main" val="22244298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3000" fill="hold"/>
                                        <p:tgtEl>
                                          <p:spTgt spid="28"/>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3000" fill="hold"/>
                                        <p:tgtEl>
                                          <p:spTgt spid="29"/>
                                        </p:tgtEl>
                                        <p:attrNameLst>
                                          <p:attrName>r</p:attrName>
                                        </p:attrNameLst>
                                      </p:cBhvr>
                                    </p:animRot>
                                  </p:childTnLst>
                                </p:cTn>
                              </p:par>
                              <p:par>
                                <p:cTn id="9" presetID="6" presetClass="emph" presetSubtype="0" repeatCount="indefinite" autoRev="1" fill="hold" nodeType="withEffect">
                                  <p:stCondLst>
                                    <p:cond delay="0"/>
                                  </p:stCondLst>
                                  <p:endCondLst>
                                    <p:cond evt="onNext" delay="0">
                                      <p:tgtEl>
                                        <p:sldTgt/>
                                      </p:tgtEl>
                                    </p:cond>
                                  </p:endCondLst>
                                  <p:childTnLst>
                                    <p:animScale>
                                      <p:cBhvr>
                                        <p:cTn id="10" dur="2000" fill="hold"/>
                                        <p:tgtEl>
                                          <p:spTgt spid="46"/>
                                        </p:tgtEl>
                                      </p:cBhvr>
                                      <p:by x="115000" y="115000"/>
                                    </p:animScale>
                                  </p:childTnLst>
                                </p:cTn>
                              </p:par>
                              <p:par>
                                <p:cTn id="11" presetID="6" presetClass="emph" presetSubtype="0" repeatCount="indefinite" autoRev="1" fill="hold" nodeType="withEffect">
                                  <p:stCondLst>
                                    <p:cond delay="0"/>
                                  </p:stCondLst>
                                  <p:endCondLst>
                                    <p:cond evt="onNext" delay="0">
                                      <p:tgtEl>
                                        <p:sldTgt/>
                                      </p:tgtEl>
                                    </p:cond>
                                  </p:endCondLst>
                                  <p:childTnLst>
                                    <p:animScale>
                                      <p:cBhvr>
                                        <p:cTn id="12" dur="2000" fill="hold"/>
                                        <p:tgtEl>
                                          <p:spTgt spid="47"/>
                                        </p:tgtEl>
                                      </p:cBhvr>
                                      <p:by x="115000" y="115000"/>
                                    </p:animScale>
                                  </p:childTnLst>
                                </p:cTn>
                              </p:par>
                              <p:par>
                                <p:cTn id="13" presetID="53" presetClass="entr" presetSubtype="16"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fltVal val="0"/>
                                          </p:val>
                                        </p:tav>
                                        <p:tav tm="100000">
                                          <p:val>
                                            <p:strVal val="#ppt_h"/>
                                          </p:val>
                                        </p:tav>
                                      </p:tavLst>
                                    </p:anim>
                                    <p:animEffect transition="in" filter="fade">
                                      <p:cBhvr>
                                        <p:cTn id="17" dur="500"/>
                                        <p:tgtEl>
                                          <p:spTgt spid="35"/>
                                        </p:tgtEl>
                                      </p:cBhvr>
                                    </p:animEffect>
                                  </p:childTnLst>
                                </p:cTn>
                              </p:par>
                              <p:par>
                                <p:cTn id="18" presetID="53" presetClass="entr" presetSubtype="16"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fltVal val="0"/>
                                          </p:val>
                                        </p:tav>
                                        <p:tav tm="100000">
                                          <p:val>
                                            <p:strVal val="#ppt_w"/>
                                          </p:val>
                                        </p:tav>
                                      </p:tavLst>
                                    </p:anim>
                                    <p:anim calcmode="lin" valueType="num">
                                      <p:cBhvr>
                                        <p:cTn id="21" dur="500" fill="hold"/>
                                        <p:tgtEl>
                                          <p:spTgt spid="34"/>
                                        </p:tgtEl>
                                        <p:attrNameLst>
                                          <p:attrName>ppt_h</p:attrName>
                                        </p:attrNameLst>
                                      </p:cBhvr>
                                      <p:tavLst>
                                        <p:tav tm="0">
                                          <p:val>
                                            <p:fltVal val="0"/>
                                          </p:val>
                                        </p:tav>
                                        <p:tav tm="100000">
                                          <p:val>
                                            <p:strVal val="#ppt_h"/>
                                          </p:val>
                                        </p:tav>
                                      </p:tavLst>
                                    </p:anim>
                                    <p:animEffect transition="in" filter="fade">
                                      <p:cBhvr>
                                        <p:cTn id="22" dur="500"/>
                                        <p:tgtEl>
                                          <p:spTgt spid="34"/>
                                        </p:tgtEl>
                                      </p:cBhvr>
                                    </p:animEffect>
                                  </p:childTnLst>
                                </p:cTn>
                              </p:par>
                              <p:par>
                                <p:cTn id="23" presetID="22" presetClass="entr" presetSubtype="1" fill="hold" grpId="0" nodeType="withEffect">
                                  <p:stCondLst>
                                    <p:cond delay="50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1" fill="hold" grpId="0" nodeType="withEffect">
                                  <p:stCondLst>
                                    <p:cond delay="500"/>
                                  </p:stCondLst>
                                  <p:childTnLst>
                                    <p:set>
                                      <p:cBhvr>
                                        <p:cTn id="27" dur="1" fill="hold">
                                          <p:stCondLst>
                                            <p:cond delay="0"/>
                                          </p:stCondLst>
                                        </p:cTn>
                                        <p:tgtEl>
                                          <p:spTgt spid="40"/>
                                        </p:tgtEl>
                                        <p:attrNameLst>
                                          <p:attrName>style.visibility</p:attrName>
                                        </p:attrNameLst>
                                      </p:cBhvr>
                                      <p:to>
                                        <p:strVal val="visible"/>
                                      </p:to>
                                    </p:set>
                                    <p:animEffect transition="in" filter="wipe(up)">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p:cTn id="33" dur="500" fill="hold"/>
                                        <p:tgtEl>
                                          <p:spTgt spid="49"/>
                                        </p:tgtEl>
                                        <p:attrNameLst>
                                          <p:attrName>ppt_w</p:attrName>
                                        </p:attrNameLst>
                                      </p:cBhvr>
                                      <p:tavLst>
                                        <p:tav tm="0">
                                          <p:val>
                                            <p:fltVal val="0"/>
                                          </p:val>
                                        </p:tav>
                                        <p:tav tm="100000">
                                          <p:val>
                                            <p:strVal val="#ppt_w"/>
                                          </p:val>
                                        </p:tav>
                                      </p:tavLst>
                                    </p:anim>
                                    <p:anim calcmode="lin" valueType="num">
                                      <p:cBhvr>
                                        <p:cTn id="34" dur="500" fill="hold"/>
                                        <p:tgtEl>
                                          <p:spTgt spid="49"/>
                                        </p:tgtEl>
                                        <p:attrNameLst>
                                          <p:attrName>ppt_h</p:attrName>
                                        </p:attrNameLst>
                                      </p:cBhvr>
                                      <p:tavLst>
                                        <p:tav tm="0">
                                          <p:val>
                                            <p:fltVal val="0"/>
                                          </p:val>
                                        </p:tav>
                                        <p:tav tm="100000">
                                          <p:val>
                                            <p:strVal val="#ppt_h"/>
                                          </p:val>
                                        </p:tav>
                                      </p:tavLst>
                                    </p:anim>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40"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3"/>
          <a:stretch>
            <a:fillRect/>
          </a:stretch>
        </p:blipFill>
        <p:spPr>
          <a:xfrm>
            <a:off x="-10426" y="-5865"/>
            <a:ext cx="9164853" cy="5155230"/>
          </a:xfrm>
          <a:prstGeom prst="rect">
            <a:avLst/>
          </a:prstGeom>
        </p:spPr>
      </p:pic>
      <p:pic>
        <p:nvPicPr>
          <p:cNvPr id="104" name="Picture 103">
            <a:extLst>
              <a:ext uri="{FF2B5EF4-FFF2-40B4-BE49-F238E27FC236}">
                <a16:creationId xmlns:a16="http://schemas.microsoft.com/office/drawing/2014/main" id="{B502904C-B177-85AC-C9B7-BADA93F18A9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66182" y="0"/>
            <a:ext cx="2115080" cy="2193416"/>
          </a:xfrm>
          <a:prstGeom prst="rect">
            <a:avLst/>
          </a:prstGeom>
          <a:effectLst>
            <a:outerShdw blurRad="50800" dist="38100" algn="l" rotWithShape="0">
              <a:prstClr val="black">
                <a:alpha val="40000"/>
              </a:prstClr>
            </a:outerShdw>
          </a:effectLst>
        </p:spPr>
      </p:pic>
      <p:pic>
        <p:nvPicPr>
          <p:cNvPr id="105" name="Picture 104">
            <a:extLst>
              <a:ext uri="{FF2B5EF4-FFF2-40B4-BE49-F238E27FC236}">
                <a16:creationId xmlns:a16="http://schemas.microsoft.com/office/drawing/2014/main" id="{77BBFDCD-B374-6512-9A2F-071845BCC1AB}"/>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6182" y="3192954"/>
            <a:ext cx="2115080" cy="2193416"/>
          </a:xfrm>
          <a:prstGeom prst="rect">
            <a:avLst/>
          </a:prstGeom>
          <a:effectLst>
            <a:outerShdw blurRad="50800" dist="38100" algn="l" rotWithShape="0">
              <a:prstClr val="black">
                <a:alpha val="40000"/>
              </a:prstClr>
            </a:outerShdw>
          </a:effectLst>
        </p:spPr>
      </p:pic>
      <p:pic>
        <p:nvPicPr>
          <p:cNvPr id="59" name="Picture 58">
            <a:extLst>
              <a:ext uri="{FF2B5EF4-FFF2-40B4-BE49-F238E27FC236}">
                <a16:creationId xmlns:a16="http://schemas.microsoft.com/office/drawing/2014/main" id="{040C7051-AF04-4B90-4E5B-585C7B3C29E4}"/>
              </a:ext>
            </a:extLst>
          </p:cNvPr>
          <p:cNvPicPr>
            <a:picLocks noChangeAspect="1"/>
          </p:cNvPicPr>
          <p:nvPr/>
        </p:nvPicPr>
        <p:blipFill>
          <a:blip r:embed="rId5">
            <a:alphaModFix amt="19000"/>
            <a:extLst>
              <a:ext uri="{28A0092B-C50C-407E-A947-70E740481C1C}">
                <a14:useLocalDpi xmlns:a14="http://schemas.microsoft.com/office/drawing/2010/main" val="0"/>
              </a:ext>
            </a:extLst>
          </a:blip>
          <a:stretch>
            <a:fillRect/>
          </a:stretch>
        </p:blipFill>
        <p:spPr>
          <a:xfrm flipV="1">
            <a:off x="31179" y="0"/>
            <a:ext cx="9112819" cy="3811604"/>
          </a:xfrm>
          <a:prstGeom prst="rect">
            <a:avLst/>
          </a:prstGeom>
        </p:spPr>
      </p:pic>
      <p:grpSp>
        <p:nvGrpSpPr>
          <p:cNvPr id="13" name="Group 12">
            <a:extLst>
              <a:ext uri="{FF2B5EF4-FFF2-40B4-BE49-F238E27FC236}">
                <a16:creationId xmlns:a16="http://schemas.microsoft.com/office/drawing/2014/main" id="{2657ED2A-B6DD-BE42-54C1-85A1C30257D9}"/>
              </a:ext>
            </a:extLst>
          </p:cNvPr>
          <p:cNvGrpSpPr/>
          <p:nvPr/>
        </p:nvGrpSpPr>
        <p:grpSpPr>
          <a:xfrm>
            <a:off x="-10426" y="4382158"/>
            <a:ext cx="9246893" cy="931743"/>
            <a:chOff x="-10426" y="4382158"/>
            <a:chExt cx="9246893" cy="931743"/>
          </a:xfrm>
        </p:grpSpPr>
        <p:grpSp>
          <p:nvGrpSpPr>
            <p:cNvPr id="15" name="Group 14">
              <a:extLst>
                <a:ext uri="{FF2B5EF4-FFF2-40B4-BE49-F238E27FC236}">
                  <a16:creationId xmlns:a16="http://schemas.microsoft.com/office/drawing/2014/main" id="{C45D446E-195D-5D85-C991-29454915388E}"/>
                </a:ext>
              </a:extLst>
            </p:cNvPr>
            <p:cNvGrpSpPr/>
            <p:nvPr/>
          </p:nvGrpSpPr>
          <p:grpSpPr>
            <a:xfrm>
              <a:off x="-10426" y="4382158"/>
              <a:ext cx="9246893" cy="931743"/>
              <a:chOff x="-10426" y="4382158"/>
              <a:chExt cx="9246893" cy="931743"/>
            </a:xfrm>
          </p:grpSpPr>
          <p:grpSp>
            <p:nvGrpSpPr>
              <p:cNvPr id="17" name="Group 16">
                <a:extLst>
                  <a:ext uri="{FF2B5EF4-FFF2-40B4-BE49-F238E27FC236}">
                    <a16:creationId xmlns:a16="http://schemas.microsoft.com/office/drawing/2014/main" id="{87AF9460-21CE-F2CE-4099-7123355CC6DF}"/>
                  </a:ext>
                </a:extLst>
              </p:cNvPr>
              <p:cNvGrpSpPr/>
              <p:nvPr/>
            </p:nvGrpSpPr>
            <p:grpSpPr>
              <a:xfrm>
                <a:off x="-10426" y="4382158"/>
                <a:ext cx="9246893" cy="931743"/>
                <a:chOff x="2903" y="4321406"/>
                <a:chExt cx="12893542" cy="1309972"/>
              </a:xfrm>
            </p:grpSpPr>
            <p:grpSp>
              <p:nvGrpSpPr>
                <p:cNvPr id="19" name="Group 18">
                  <a:extLst>
                    <a:ext uri="{FF2B5EF4-FFF2-40B4-BE49-F238E27FC236}">
                      <a16:creationId xmlns:a16="http://schemas.microsoft.com/office/drawing/2014/main" id="{355721EA-1E66-8431-F635-FC3D913AAA31}"/>
                    </a:ext>
                  </a:extLst>
                </p:cNvPr>
                <p:cNvGrpSpPr/>
                <p:nvPr/>
              </p:nvGrpSpPr>
              <p:grpSpPr>
                <a:xfrm>
                  <a:off x="2903" y="4321406"/>
                  <a:ext cx="12885194" cy="1309970"/>
                  <a:chOff x="2903" y="4321406"/>
                  <a:chExt cx="9289004" cy="1309970"/>
                </a:xfrm>
              </p:grpSpPr>
              <p:sp>
                <p:nvSpPr>
                  <p:cNvPr id="21" name="Freeform 20">
                    <a:extLst>
                      <a:ext uri="{FF2B5EF4-FFF2-40B4-BE49-F238E27FC236}">
                        <a16:creationId xmlns:a16="http://schemas.microsoft.com/office/drawing/2014/main" id="{6CB04246-80D9-04F3-1BB4-CE1EDDE98473}"/>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9298D9C-D0FD-602D-AABA-8BD49C5B04AA}"/>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20" name="Freeform 19">
                  <a:extLst>
                    <a:ext uri="{FF2B5EF4-FFF2-40B4-BE49-F238E27FC236}">
                      <a16:creationId xmlns:a16="http://schemas.microsoft.com/office/drawing/2014/main" id="{A068324C-83CD-6B6C-4BC6-A1DA631A0FBB}"/>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18" name="Rounded Rectangle 17">
                <a:extLst>
                  <a:ext uri="{FF2B5EF4-FFF2-40B4-BE49-F238E27FC236}">
                    <a16:creationId xmlns:a16="http://schemas.microsoft.com/office/drawing/2014/main" id="{8A064AF2-E880-1168-574B-56D4CA782DF8}"/>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13</a:t>
                </a:fld>
                <a:endParaRPr lang="en-US" sz="1800" b="1" dirty="0">
                  <a:solidFill>
                    <a:schemeClr val="lt1"/>
                  </a:solidFill>
                  <a:latin typeface="Montserrat ExtraBold" pitchFamily="2" charset="77"/>
                </a:endParaRPr>
              </a:p>
            </p:txBody>
          </p:sp>
        </p:grpSp>
        <p:sp>
          <p:nvSpPr>
            <p:cNvPr id="16" name="TextBox 15">
              <a:extLst>
                <a:ext uri="{FF2B5EF4-FFF2-40B4-BE49-F238E27FC236}">
                  <a16:creationId xmlns:a16="http://schemas.microsoft.com/office/drawing/2014/main" id="{300FA337-EE4B-F765-07EA-156D4DDC0724}"/>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pic>
        <p:nvPicPr>
          <p:cNvPr id="23" name="Picture 22">
            <a:extLst>
              <a:ext uri="{FF2B5EF4-FFF2-40B4-BE49-F238E27FC236}">
                <a16:creationId xmlns:a16="http://schemas.microsoft.com/office/drawing/2014/main" id="{81FABAE5-BAEA-F2A0-1DFE-3E2C342E06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8035" y="3893107"/>
            <a:ext cx="1900784" cy="686235"/>
          </a:xfrm>
          <a:prstGeom prst="rect">
            <a:avLst/>
          </a:prstGeom>
          <a:effectLst>
            <a:glow rad="127000">
              <a:schemeClr val="bg1"/>
            </a:glow>
            <a:outerShdw blurRad="50800" dist="50800" dir="5400000" algn="ctr" rotWithShape="0">
              <a:schemeClr val="bg1">
                <a:lumMod val="65000"/>
              </a:schemeClr>
            </a:outerShdw>
          </a:effectLst>
        </p:spPr>
      </p:pic>
      <p:grpSp>
        <p:nvGrpSpPr>
          <p:cNvPr id="138" name="Group 137">
            <a:extLst>
              <a:ext uri="{FF2B5EF4-FFF2-40B4-BE49-F238E27FC236}">
                <a16:creationId xmlns:a16="http://schemas.microsoft.com/office/drawing/2014/main" id="{44DDF53C-E7E1-35EE-BBD3-E496F7D7E263}"/>
              </a:ext>
            </a:extLst>
          </p:cNvPr>
          <p:cNvGrpSpPr/>
          <p:nvPr/>
        </p:nvGrpSpPr>
        <p:grpSpPr>
          <a:xfrm>
            <a:off x="44622" y="1375787"/>
            <a:ext cx="5686668" cy="2388716"/>
            <a:chOff x="44622" y="1375787"/>
            <a:chExt cx="5686668" cy="2388716"/>
          </a:xfrm>
        </p:grpSpPr>
        <p:sp>
          <p:nvSpPr>
            <p:cNvPr id="60" name="Freeform 20">
              <a:extLst>
                <a:ext uri="{FF2B5EF4-FFF2-40B4-BE49-F238E27FC236}">
                  <a16:creationId xmlns:a16="http://schemas.microsoft.com/office/drawing/2014/main" id="{2AF00CD5-C9D0-AFEF-17B0-CB7ECC2B7F22}"/>
                </a:ext>
              </a:extLst>
            </p:cNvPr>
            <p:cNvSpPr/>
            <p:nvPr/>
          </p:nvSpPr>
          <p:spPr>
            <a:xfrm flipH="1">
              <a:off x="2404224" y="1909037"/>
              <a:ext cx="3222439" cy="886171"/>
            </a:xfrm>
            <a:custGeom>
              <a:avLst/>
              <a:gdLst/>
              <a:ahLst/>
              <a:cxnLst/>
              <a:rect l="l" t="t" r="r" b="b"/>
              <a:pathLst>
                <a:path w="6444877" h="1772341">
                  <a:moveTo>
                    <a:pt x="6444877" y="0"/>
                  </a:moveTo>
                  <a:lnTo>
                    <a:pt x="0" y="0"/>
                  </a:lnTo>
                  <a:lnTo>
                    <a:pt x="0" y="1772342"/>
                  </a:lnTo>
                  <a:lnTo>
                    <a:pt x="6444877" y="1772342"/>
                  </a:lnTo>
                  <a:lnTo>
                    <a:pt x="644487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338"/>
            </a:p>
          </p:txBody>
        </p:sp>
        <p:sp>
          <p:nvSpPr>
            <p:cNvPr id="61" name="Freeform 21">
              <a:extLst>
                <a:ext uri="{FF2B5EF4-FFF2-40B4-BE49-F238E27FC236}">
                  <a16:creationId xmlns:a16="http://schemas.microsoft.com/office/drawing/2014/main" id="{75C5F581-C68F-F8A4-15B7-B2049BB77C31}"/>
                </a:ext>
              </a:extLst>
            </p:cNvPr>
            <p:cNvSpPr/>
            <p:nvPr/>
          </p:nvSpPr>
          <p:spPr>
            <a:xfrm flipH="1">
              <a:off x="256313" y="1909037"/>
              <a:ext cx="3222439" cy="886171"/>
            </a:xfrm>
            <a:custGeom>
              <a:avLst/>
              <a:gdLst/>
              <a:ahLst/>
              <a:cxnLst/>
              <a:rect l="l" t="t" r="r" b="b"/>
              <a:pathLst>
                <a:path w="6444877" h="1772341">
                  <a:moveTo>
                    <a:pt x="6444877" y="0"/>
                  </a:moveTo>
                  <a:lnTo>
                    <a:pt x="0" y="0"/>
                  </a:lnTo>
                  <a:lnTo>
                    <a:pt x="0" y="1772342"/>
                  </a:lnTo>
                  <a:lnTo>
                    <a:pt x="6444877" y="1772342"/>
                  </a:lnTo>
                  <a:lnTo>
                    <a:pt x="644487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338"/>
            </a:p>
          </p:txBody>
        </p:sp>
        <p:grpSp>
          <p:nvGrpSpPr>
            <p:cNvPr id="62" name="Group 22">
              <a:extLst>
                <a:ext uri="{FF2B5EF4-FFF2-40B4-BE49-F238E27FC236}">
                  <a16:creationId xmlns:a16="http://schemas.microsoft.com/office/drawing/2014/main" id="{ADB8896F-5ABF-3731-7CC3-FB82B0564B68}"/>
                </a:ext>
              </a:extLst>
            </p:cNvPr>
            <p:cNvGrpSpPr/>
            <p:nvPr/>
          </p:nvGrpSpPr>
          <p:grpSpPr>
            <a:xfrm>
              <a:off x="348913" y="1465952"/>
              <a:ext cx="886171" cy="886171"/>
              <a:chOff x="0" y="0"/>
              <a:chExt cx="812800" cy="812800"/>
            </a:xfrm>
          </p:grpSpPr>
          <p:sp>
            <p:nvSpPr>
              <p:cNvPr id="63" name="Freeform 23">
                <a:extLst>
                  <a:ext uri="{FF2B5EF4-FFF2-40B4-BE49-F238E27FC236}">
                    <a16:creationId xmlns:a16="http://schemas.microsoft.com/office/drawing/2014/main" id="{5057E633-9039-7E83-678E-E63BFC8C07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BB8B2"/>
                </a:solidFill>
                <a:prstDash val="solid"/>
                <a:miter/>
              </a:ln>
            </p:spPr>
            <p:txBody>
              <a:bodyPr/>
              <a:lstStyle/>
              <a:p>
                <a:endParaRPr lang="en-US" sz="338"/>
              </a:p>
            </p:txBody>
          </p:sp>
          <p:sp>
            <p:nvSpPr>
              <p:cNvPr id="64" name="TextBox 24">
                <a:extLst>
                  <a:ext uri="{FF2B5EF4-FFF2-40B4-BE49-F238E27FC236}">
                    <a16:creationId xmlns:a16="http://schemas.microsoft.com/office/drawing/2014/main" id="{9F18745F-C2B8-085B-836C-89D71241A973}"/>
                  </a:ext>
                </a:extLst>
              </p:cNvPr>
              <p:cNvSpPr txBox="1"/>
              <p:nvPr/>
            </p:nvSpPr>
            <p:spPr>
              <a:xfrm>
                <a:off x="76200" y="38100"/>
                <a:ext cx="660400" cy="698500"/>
              </a:xfrm>
              <a:prstGeom prst="rect">
                <a:avLst/>
              </a:prstGeom>
            </p:spPr>
            <p:txBody>
              <a:bodyPr lIns="25400" tIns="25400" rIns="25400" bIns="25400" rtlCol="0" anchor="ctr"/>
              <a:lstStyle/>
              <a:p>
                <a:pPr algn="ctr">
                  <a:lnSpc>
                    <a:spcPts val="1330"/>
                  </a:lnSpc>
                </a:pPr>
                <a:endParaRPr sz="338"/>
              </a:p>
            </p:txBody>
          </p:sp>
        </p:grpSp>
        <p:grpSp>
          <p:nvGrpSpPr>
            <p:cNvPr id="65" name="Group 25">
              <a:extLst>
                <a:ext uri="{FF2B5EF4-FFF2-40B4-BE49-F238E27FC236}">
                  <a16:creationId xmlns:a16="http://schemas.microsoft.com/office/drawing/2014/main" id="{5C86644D-A358-C567-6B45-406EFCC5760A}"/>
                </a:ext>
              </a:extLst>
            </p:cNvPr>
            <p:cNvGrpSpPr/>
            <p:nvPr/>
          </p:nvGrpSpPr>
          <p:grpSpPr>
            <a:xfrm>
              <a:off x="1423658" y="1465952"/>
              <a:ext cx="886171" cy="886171"/>
              <a:chOff x="0" y="0"/>
              <a:chExt cx="812800" cy="812800"/>
            </a:xfrm>
          </p:grpSpPr>
          <p:sp>
            <p:nvSpPr>
              <p:cNvPr id="66" name="Freeform 26">
                <a:extLst>
                  <a:ext uri="{FF2B5EF4-FFF2-40B4-BE49-F238E27FC236}">
                    <a16:creationId xmlns:a16="http://schemas.microsoft.com/office/drawing/2014/main" id="{FFCBEAC5-00FA-AF17-BF7E-4A20D0FA91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5A7C0"/>
                </a:solidFill>
                <a:prstDash val="solid"/>
                <a:miter/>
              </a:ln>
            </p:spPr>
            <p:txBody>
              <a:bodyPr/>
              <a:lstStyle/>
              <a:p>
                <a:endParaRPr lang="en-US" sz="338"/>
              </a:p>
            </p:txBody>
          </p:sp>
          <p:sp>
            <p:nvSpPr>
              <p:cNvPr id="67" name="TextBox 27">
                <a:extLst>
                  <a:ext uri="{FF2B5EF4-FFF2-40B4-BE49-F238E27FC236}">
                    <a16:creationId xmlns:a16="http://schemas.microsoft.com/office/drawing/2014/main" id="{67A6C674-F1E1-863C-2E8D-7D8CC9596A49}"/>
                  </a:ext>
                </a:extLst>
              </p:cNvPr>
              <p:cNvSpPr txBox="1"/>
              <p:nvPr/>
            </p:nvSpPr>
            <p:spPr>
              <a:xfrm>
                <a:off x="76200" y="38100"/>
                <a:ext cx="660400" cy="698500"/>
              </a:xfrm>
              <a:prstGeom prst="rect">
                <a:avLst/>
              </a:prstGeom>
            </p:spPr>
            <p:txBody>
              <a:bodyPr lIns="25400" tIns="25400" rIns="25400" bIns="25400" rtlCol="0" anchor="ctr"/>
              <a:lstStyle/>
              <a:p>
                <a:pPr algn="ctr">
                  <a:lnSpc>
                    <a:spcPts val="1330"/>
                  </a:lnSpc>
                </a:pPr>
                <a:endParaRPr sz="338"/>
              </a:p>
            </p:txBody>
          </p:sp>
        </p:grpSp>
        <p:grpSp>
          <p:nvGrpSpPr>
            <p:cNvPr id="68" name="Group 28">
              <a:extLst>
                <a:ext uri="{FF2B5EF4-FFF2-40B4-BE49-F238E27FC236}">
                  <a16:creationId xmlns:a16="http://schemas.microsoft.com/office/drawing/2014/main" id="{D8578B1D-9E5A-E8AE-6ACF-CFA23568009C}"/>
                </a:ext>
              </a:extLst>
            </p:cNvPr>
            <p:cNvGrpSpPr/>
            <p:nvPr/>
          </p:nvGrpSpPr>
          <p:grpSpPr>
            <a:xfrm>
              <a:off x="2498402" y="1465952"/>
              <a:ext cx="886171" cy="886171"/>
              <a:chOff x="0" y="0"/>
              <a:chExt cx="812800" cy="812800"/>
            </a:xfrm>
          </p:grpSpPr>
          <p:sp>
            <p:nvSpPr>
              <p:cNvPr id="69" name="Freeform 29">
                <a:extLst>
                  <a:ext uri="{FF2B5EF4-FFF2-40B4-BE49-F238E27FC236}">
                    <a16:creationId xmlns:a16="http://schemas.microsoft.com/office/drawing/2014/main" id="{B9752B48-2C54-1062-FD47-B42B391B5A8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4A80BE"/>
                </a:solidFill>
                <a:prstDash val="solid"/>
                <a:miter/>
              </a:ln>
            </p:spPr>
            <p:txBody>
              <a:bodyPr/>
              <a:lstStyle/>
              <a:p>
                <a:endParaRPr lang="en-US" sz="338"/>
              </a:p>
            </p:txBody>
          </p:sp>
          <p:sp>
            <p:nvSpPr>
              <p:cNvPr id="70" name="TextBox 30">
                <a:extLst>
                  <a:ext uri="{FF2B5EF4-FFF2-40B4-BE49-F238E27FC236}">
                    <a16:creationId xmlns:a16="http://schemas.microsoft.com/office/drawing/2014/main" id="{D0787DE4-74FF-8275-9313-2A0FA4F1C981}"/>
                  </a:ext>
                </a:extLst>
              </p:cNvPr>
              <p:cNvSpPr txBox="1"/>
              <p:nvPr/>
            </p:nvSpPr>
            <p:spPr>
              <a:xfrm>
                <a:off x="76200" y="38100"/>
                <a:ext cx="660400" cy="698500"/>
              </a:xfrm>
              <a:prstGeom prst="rect">
                <a:avLst/>
              </a:prstGeom>
            </p:spPr>
            <p:txBody>
              <a:bodyPr lIns="25400" tIns="25400" rIns="25400" bIns="25400" rtlCol="0" anchor="ctr"/>
              <a:lstStyle/>
              <a:p>
                <a:pPr algn="ctr">
                  <a:lnSpc>
                    <a:spcPts val="1330"/>
                  </a:lnSpc>
                </a:pPr>
                <a:endParaRPr sz="338"/>
              </a:p>
            </p:txBody>
          </p:sp>
        </p:grpSp>
        <p:grpSp>
          <p:nvGrpSpPr>
            <p:cNvPr id="71" name="Group 31">
              <a:extLst>
                <a:ext uri="{FF2B5EF4-FFF2-40B4-BE49-F238E27FC236}">
                  <a16:creationId xmlns:a16="http://schemas.microsoft.com/office/drawing/2014/main" id="{73D83C61-C3D5-A264-B19F-4C04646F2E44}"/>
                </a:ext>
              </a:extLst>
            </p:cNvPr>
            <p:cNvGrpSpPr/>
            <p:nvPr/>
          </p:nvGrpSpPr>
          <p:grpSpPr>
            <a:xfrm>
              <a:off x="3573147" y="1465952"/>
              <a:ext cx="886171" cy="886171"/>
              <a:chOff x="0" y="0"/>
              <a:chExt cx="812800" cy="812800"/>
            </a:xfrm>
          </p:grpSpPr>
          <p:sp>
            <p:nvSpPr>
              <p:cNvPr id="72" name="Freeform 32">
                <a:extLst>
                  <a:ext uri="{FF2B5EF4-FFF2-40B4-BE49-F238E27FC236}">
                    <a16:creationId xmlns:a16="http://schemas.microsoft.com/office/drawing/2014/main" id="{55CA84A7-348C-CF2F-E3CD-60F06005632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21569A"/>
                </a:solidFill>
                <a:prstDash val="solid"/>
                <a:miter/>
              </a:ln>
            </p:spPr>
            <p:txBody>
              <a:bodyPr/>
              <a:lstStyle/>
              <a:p>
                <a:endParaRPr lang="en-US" sz="338"/>
              </a:p>
            </p:txBody>
          </p:sp>
          <p:sp>
            <p:nvSpPr>
              <p:cNvPr id="73" name="TextBox 33">
                <a:extLst>
                  <a:ext uri="{FF2B5EF4-FFF2-40B4-BE49-F238E27FC236}">
                    <a16:creationId xmlns:a16="http://schemas.microsoft.com/office/drawing/2014/main" id="{D1636FF6-9A3C-9768-EACA-E22F17E533F5}"/>
                  </a:ext>
                </a:extLst>
              </p:cNvPr>
              <p:cNvSpPr txBox="1"/>
              <p:nvPr/>
            </p:nvSpPr>
            <p:spPr>
              <a:xfrm>
                <a:off x="76200" y="38100"/>
                <a:ext cx="660400" cy="698500"/>
              </a:xfrm>
              <a:prstGeom prst="rect">
                <a:avLst/>
              </a:prstGeom>
            </p:spPr>
            <p:txBody>
              <a:bodyPr lIns="25400" tIns="25400" rIns="25400" bIns="25400" rtlCol="0" anchor="ctr"/>
              <a:lstStyle/>
              <a:p>
                <a:pPr algn="ctr">
                  <a:lnSpc>
                    <a:spcPts val="1330"/>
                  </a:lnSpc>
                </a:pPr>
                <a:endParaRPr sz="338"/>
              </a:p>
            </p:txBody>
          </p:sp>
        </p:grpSp>
        <p:grpSp>
          <p:nvGrpSpPr>
            <p:cNvPr id="74" name="Group 34">
              <a:extLst>
                <a:ext uri="{FF2B5EF4-FFF2-40B4-BE49-F238E27FC236}">
                  <a16:creationId xmlns:a16="http://schemas.microsoft.com/office/drawing/2014/main" id="{A88E3025-D20F-67B1-5604-14C60A7F76AF}"/>
                </a:ext>
              </a:extLst>
            </p:cNvPr>
            <p:cNvGrpSpPr/>
            <p:nvPr/>
          </p:nvGrpSpPr>
          <p:grpSpPr>
            <a:xfrm>
              <a:off x="4647892" y="1465952"/>
              <a:ext cx="886171" cy="886171"/>
              <a:chOff x="0" y="0"/>
              <a:chExt cx="812800" cy="812800"/>
            </a:xfrm>
          </p:grpSpPr>
          <p:sp>
            <p:nvSpPr>
              <p:cNvPr id="75" name="Freeform 35">
                <a:extLst>
                  <a:ext uri="{FF2B5EF4-FFF2-40B4-BE49-F238E27FC236}">
                    <a16:creationId xmlns:a16="http://schemas.microsoft.com/office/drawing/2014/main" id="{E96729F8-2DFD-2248-31B7-B834DCF5D1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BB8B2"/>
                </a:solidFill>
                <a:prstDash val="solid"/>
                <a:miter/>
              </a:ln>
            </p:spPr>
            <p:txBody>
              <a:bodyPr/>
              <a:lstStyle/>
              <a:p>
                <a:endParaRPr lang="en-US" sz="338"/>
              </a:p>
            </p:txBody>
          </p:sp>
          <p:sp>
            <p:nvSpPr>
              <p:cNvPr id="76" name="TextBox 36">
                <a:extLst>
                  <a:ext uri="{FF2B5EF4-FFF2-40B4-BE49-F238E27FC236}">
                    <a16:creationId xmlns:a16="http://schemas.microsoft.com/office/drawing/2014/main" id="{D106FA5B-00C6-4C37-3397-7D9B8F25656D}"/>
                  </a:ext>
                </a:extLst>
              </p:cNvPr>
              <p:cNvSpPr txBox="1"/>
              <p:nvPr/>
            </p:nvSpPr>
            <p:spPr>
              <a:xfrm>
                <a:off x="76200" y="38100"/>
                <a:ext cx="660400" cy="698500"/>
              </a:xfrm>
              <a:prstGeom prst="rect">
                <a:avLst/>
              </a:prstGeom>
            </p:spPr>
            <p:txBody>
              <a:bodyPr lIns="25400" tIns="25400" rIns="25400" bIns="25400" rtlCol="0" anchor="ctr"/>
              <a:lstStyle/>
              <a:p>
                <a:pPr algn="ctr">
                  <a:lnSpc>
                    <a:spcPts val="1330"/>
                  </a:lnSpc>
                </a:pPr>
                <a:endParaRPr sz="338"/>
              </a:p>
            </p:txBody>
          </p:sp>
        </p:grpSp>
        <p:grpSp>
          <p:nvGrpSpPr>
            <p:cNvPr id="103" name="Group 102">
              <a:extLst>
                <a:ext uri="{FF2B5EF4-FFF2-40B4-BE49-F238E27FC236}">
                  <a16:creationId xmlns:a16="http://schemas.microsoft.com/office/drawing/2014/main" id="{2BFB6909-3114-ADE9-4514-676DDAFBEF7F}"/>
                </a:ext>
              </a:extLst>
            </p:cNvPr>
            <p:cNvGrpSpPr/>
            <p:nvPr/>
          </p:nvGrpSpPr>
          <p:grpSpPr>
            <a:xfrm>
              <a:off x="44622" y="2937351"/>
              <a:ext cx="5686668" cy="827152"/>
              <a:chOff x="44622" y="2937351"/>
              <a:chExt cx="5686668" cy="827152"/>
            </a:xfrm>
            <a:gradFill>
              <a:gsLst>
                <a:gs pos="30000">
                  <a:srgbClr val="187D91"/>
                </a:gs>
                <a:gs pos="39000">
                  <a:srgbClr val="2799A4"/>
                </a:gs>
                <a:gs pos="58000">
                  <a:srgbClr val="2799A4"/>
                </a:gs>
                <a:gs pos="78000">
                  <a:srgbClr val="187D91"/>
                </a:gs>
              </a:gsLst>
              <a:lin ang="5400000" scaled="1"/>
            </a:gradFill>
          </p:grpSpPr>
          <p:sp>
            <p:nvSpPr>
              <p:cNvPr id="78" name="Freeform 38">
                <a:extLst>
                  <a:ext uri="{FF2B5EF4-FFF2-40B4-BE49-F238E27FC236}">
                    <a16:creationId xmlns:a16="http://schemas.microsoft.com/office/drawing/2014/main" id="{75FC9963-E54A-939F-81C6-8DA4C65597CA}"/>
                  </a:ext>
                </a:extLst>
              </p:cNvPr>
              <p:cNvSpPr/>
              <p:nvPr/>
            </p:nvSpPr>
            <p:spPr>
              <a:xfrm>
                <a:off x="44622" y="2937351"/>
                <a:ext cx="1259944" cy="827152"/>
              </a:xfrm>
              <a:custGeom>
                <a:avLst/>
                <a:gdLst/>
                <a:ahLst/>
                <a:cxnLst/>
                <a:rect l="l" t="t" r="r" b="b"/>
                <a:pathLst>
                  <a:path w="1432180" h="940225">
                    <a:moveTo>
                      <a:pt x="0" y="0"/>
                    </a:moveTo>
                    <a:lnTo>
                      <a:pt x="1228980" y="0"/>
                    </a:lnTo>
                    <a:lnTo>
                      <a:pt x="1432180" y="470113"/>
                    </a:lnTo>
                    <a:lnTo>
                      <a:pt x="1228980" y="940225"/>
                    </a:lnTo>
                    <a:lnTo>
                      <a:pt x="0" y="940225"/>
                    </a:lnTo>
                    <a:lnTo>
                      <a:pt x="203200" y="470113"/>
                    </a:lnTo>
                    <a:lnTo>
                      <a:pt x="0" y="0"/>
                    </a:lnTo>
                    <a:close/>
                  </a:path>
                </a:pathLst>
              </a:custGeom>
              <a:grpFill/>
              <a:scene3d>
                <a:camera prst="orthographicFront"/>
                <a:lightRig rig="threePt" dir="t"/>
              </a:scene3d>
              <a:sp3d>
                <a:bevelT/>
              </a:sp3d>
            </p:spPr>
            <p:txBody>
              <a:bodyPr/>
              <a:lstStyle/>
              <a:p>
                <a:endParaRPr lang="en-US" sz="338"/>
              </a:p>
            </p:txBody>
          </p:sp>
          <p:sp>
            <p:nvSpPr>
              <p:cNvPr id="81" name="Freeform 41">
                <a:extLst>
                  <a:ext uri="{FF2B5EF4-FFF2-40B4-BE49-F238E27FC236}">
                    <a16:creationId xmlns:a16="http://schemas.microsoft.com/office/drawing/2014/main" id="{CAAA0EBB-9A1C-EBBA-0B81-A32311A413A2}"/>
                  </a:ext>
                </a:extLst>
              </p:cNvPr>
              <p:cNvSpPr/>
              <p:nvPr/>
            </p:nvSpPr>
            <p:spPr>
              <a:xfrm>
                <a:off x="1156067" y="2947645"/>
                <a:ext cx="1259944" cy="816858"/>
              </a:xfrm>
              <a:custGeom>
                <a:avLst/>
                <a:gdLst/>
                <a:ahLst/>
                <a:cxnLst/>
                <a:rect l="l" t="t" r="r" b="b"/>
                <a:pathLst>
                  <a:path w="1432180" h="928524">
                    <a:moveTo>
                      <a:pt x="0" y="0"/>
                    </a:moveTo>
                    <a:lnTo>
                      <a:pt x="1228980" y="0"/>
                    </a:lnTo>
                    <a:lnTo>
                      <a:pt x="1432180" y="464262"/>
                    </a:lnTo>
                    <a:lnTo>
                      <a:pt x="1228980" y="928524"/>
                    </a:lnTo>
                    <a:lnTo>
                      <a:pt x="0" y="928524"/>
                    </a:lnTo>
                    <a:lnTo>
                      <a:pt x="203200" y="464262"/>
                    </a:lnTo>
                    <a:lnTo>
                      <a:pt x="0" y="0"/>
                    </a:lnTo>
                    <a:close/>
                  </a:path>
                </a:pathLst>
              </a:custGeom>
              <a:grpFill/>
              <a:scene3d>
                <a:camera prst="orthographicFront"/>
                <a:lightRig rig="threePt" dir="t"/>
              </a:scene3d>
              <a:sp3d>
                <a:bevelT/>
              </a:sp3d>
            </p:spPr>
            <p:txBody>
              <a:bodyPr/>
              <a:lstStyle/>
              <a:p>
                <a:endParaRPr lang="en-US" sz="338"/>
              </a:p>
            </p:txBody>
          </p:sp>
          <p:sp>
            <p:nvSpPr>
              <p:cNvPr id="84" name="Freeform 44">
                <a:extLst>
                  <a:ext uri="{FF2B5EF4-FFF2-40B4-BE49-F238E27FC236}">
                    <a16:creationId xmlns:a16="http://schemas.microsoft.com/office/drawing/2014/main" id="{BE605B09-AFAF-A8D6-3FD3-57049AEA39FF}"/>
                  </a:ext>
                </a:extLst>
              </p:cNvPr>
              <p:cNvSpPr/>
              <p:nvPr/>
            </p:nvSpPr>
            <p:spPr>
              <a:xfrm>
                <a:off x="2266699" y="2947645"/>
                <a:ext cx="1259944" cy="816858"/>
              </a:xfrm>
              <a:custGeom>
                <a:avLst/>
                <a:gdLst/>
                <a:ahLst/>
                <a:cxnLst/>
                <a:rect l="l" t="t" r="r" b="b"/>
                <a:pathLst>
                  <a:path w="1432180" h="928524">
                    <a:moveTo>
                      <a:pt x="0" y="0"/>
                    </a:moveTo>
                    <a:lnTo>
                      <a:pt x="1228980" y="0"/>
                    </a:lnTo>
                    <a:lnTo>
                      <a:pt x="1432180" y="464262"/>
                    </a:lnTo>
                    <a:lnTo>
                      <a:pt x="1228980" y="928524"/>
                    </a:lnTo>
                    <a:lnTo>
                      <a:pt x="0" y="928524"/>
                    </a:lnTo>
                    <a:lnTo>
                      <a:pt x="203200" y="464262"/>
                    </a:lnTo>
                    <a:lnTo>
                      <a:pt x="0" y="0"/>
                    </a:lnTo>
                    <a:close/>
                  </a:path>
                </a:pathLst>
              </a:custGeom>
              <a:grpFill/>
              <a:scene3d>
                <a:camera prst="orthographicFront"/>
                <a:lightRig rig="threePt" dir="t"/>
              </a:scene3d>
              <a:sp3d>
                <a:bevelT/>
              </a:sp3d>
            </p:spPr>
            <p:txBody>
              <a:bodyPr/>
              <a:lstStyle/>
              <a:p>
                <a:endParaRPr lang="en-US" sz="338"/>
              </a:p>
            </p:txBody>
          </p:sp>
          <p:sp>
            <p:nvSpPr>
              <p:cNvPr id="87" name="Freeform 47">
                <a:extLst>
                  <a:ext uri="{FF2B5EF4-FFF2-40B4-BE49-F238E27FC236}">
                    <a16:creationId xmlns:a16="http://schemas.microsoft.com/office/drawing/2014/main" id="{FDB9AE0E-3AB3-B047-65E5-92A3290E9F0B}"/>
                  </a:ext>
                </a:extLst>
              </p:cNvPr>
              <p:cNvSpPr/>
              <p:nvPr/>
            </p:nvSpPr>
            <p:spPr>
              <a:xfrm>
                <a:off x="3368400" y="2947645"/>
                <a:ext cx="1259944" cy="816858"/>
              </a:xfrm>
              <a:custGeom>
                <a:avLst/>
                <a:gdLst/>
                <a:ahLst/>
                <a:cxnLst/>
                <a:rect l="l" t="t" r="r" b="b"/>
                <a:pathLst>
                  <a:path w="1432180" h="928524">
                    <a:moveTo>
                      <a:pt x="0" y="0"/>
                    </a:moveTo>
                    <a:lnTo>
                      <a:pt x="1228980" y="0"/>
                    </a:lnTo>
                    <a:lnTo>
                      <a:pt x="1432180" y="464262"/>
                    </a:lnTo>
                    <a:lnTo>
                      <a:pt x="1228980" y="928524"/>
                    </a:lnTo>
                    <a:lnTo>
                      <a:pt x="0" y="928524"/>
                    </a:lnTo>
                    <a:lnTo>
                      <a:pt x="203200" y="464262"/>
                    </a:lnTo>
                    <a:lnTo>
                      <a:pt x="0" y="0"/>
                    </a:lnTo>
                    <a:close/>
                  </a:path>
                </a:pathLst>
              </a:custGeom>
              <a:grpFill/>
              <a:scene3d>
                <a:camera prst="orthographicFront"/>
                <a:lightRig rig="threePt" dir="t"/>
              </a:scene3d>
              <a:sp3d>
                <a:bevelT/>
              </a:sp3d>
            </p:spPr>
            <p:txBody>
              <a:bodyPr/>
              <a:lstStyle/>
              <a:p>
                <a:endParaRPr lang="en-US" sz="338"/>
              </a:p>
            </p:txBody>
          </p:sp>
          <p:sp>
            <p:nvSpPr>
              <p:cNvPr id="90" name="Freeform 50">
                <a:extLst>
                  <a:ext uri="{FF2B5EF4-FFF2-40B4-BE49-F238E27FC236}">
                    <a16:creationId xmlns:a16="http://schemas.microsoft.com/office/drawing/2014/main" id="{D1DD10FC-CC3C-CCE5-BFFB-E0181A154EF8}"/>
                  </a:ext>
                </a:extLst>
              </p:cNvPr>
              <p:cNvSpPr/>
              <p:nvPr/>
            </p:nvSpPr>
            <p:spPr>
              <a:xfrm>
                <a:off x="4471346" y="2947645"/>
                <a:ext cx="1259944" cy="816858"/>
              </a:xfrm>
              <a:custGeom>
                <a:avLst/>
                <a:gdLst/>
                <a:ahLst/>
                <a:cxnLst/>
                <a:rect l="l" t="t" r="r" b="b"/>
                <a:pathLst>
                  <a:path w="1432180" h="928524">
                    <a:moveTo>
                      <a:pt x="0" y="0"/>
                    </a:moveTo>
                    <a:lnTo>
                      <a:pt x="1228980" y="0"/>
                    </a:lnTo>
                    <a:lnTo>
                      <a:pt x="1432180" y="464262"/>
                    </a:lnTo>
                    <a:lnTo>
                      <a:pt x="1228980" y="928524"/>
                    </a:lnTo>
                    <a:lnTo>
                      <a:pt x="0" y="928524"/>
                    </a:lnTo>
                    <a:lnTo>
                      <a:pt x="203200" y="464262"/>
                    </a:lnTo>
                    <a:lnTo>
                      <a:pt x="0" y="0"/>
                    </a:lnTo>
                    <a:close/>
                  </a:path>
                </a:pathLst>
              </a:custGeom>
              <a:grpFill/>
              <a:scene3d>
                <a:camera prst="orthographicFront"/>
                <a:lightRig rig="threePt" dir="t"/>
              </a:scene3d>
              <a:sp3d>
                <a:bevelT/>
              </a:sp3d>
            </p:spPr>
            <p:txBody>
              <a:bodyPr/>
              <a:lstStyle/>
              <a:p>
                <a:endParaRPr lang="en-US" sz="338"/>
              </a:p>
            </p:txBody>
          </p:sp>
        </p:grpSp>
        <p:pic>
          <p:nvPicPr>
            <p:cNvPr id="92" name="Picture 4">
              <a:extLst>
                <a:ext uri="{FF2B5EF4-FFF2-40B4-BE49-F238E27FC236}">
                  <a16:creationId xmlns:a16="http://schemas.microsoft.com/office/drawing/2014/main" id="{A6CE85AB-9189-9AD8-6A82-A3917AD022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3684" r="13684"/>
            <a:stretch/>
          </p:blipFill>
          <p:spPr bwMode="auto">
            <a:xfrm>
              <a:off x="380311" y="1375787"/>
              <a:ext cx="828493" cy="8295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3" name="Picture 4">
              <a:extLst>
                <a:ext uri="{FF2B5EF4-FFF2-40B4-BE49-F238E27FC236}">
                  <a16:creationId xmlns:a16="http://schemas.microsoft.com/office/drawing/2014/main" id="{28062455-9AA7-7F2E-D58D-74B43FA022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2064" r="2064"/>
            <a:stretch/>
          </p:blipFill>
          <p:spPr bwMode="auto">
            <a:xfrm>
              <a:off x="1454986" y="1375787"/>
              <a:ext cx="828493" cy="8295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4" name="Picture 4">
              <a:extLst>
                <a:ext uri="{FF2B5EF4-FFF2-40B4-BE49-F238E27FC236}">
                  <a16:creationId xmlns:a16="http://schemas.microsoft.com/office/drawing/2014/main" id="{37060E4A-8861-09E9-94A2-AFC74C5C6D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2437" b="2437"/>
            <a:stretch/>
          </p:blipFill>
          <p:spPr bwMode="auto">
            <a:xfrm>
              <a:off x="2529661" y="1375787"/>
              <a:ext cx="828493" cy="8295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5" name="Picture 4">
              <a:extLst>
                <a:ext uri="{FF2B5EF4-FFF2-40B4-BE49-F238E27FC236}">
                  <a16:creationId xmlns:a16="http://schemas.microsoft.com/office/drawing/2014/main" id="{C825E8C6-9649-7024-5108-AC86171260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9332" r="9332"/>
            <a:stretch/>
          </p:blipFill>
          <p:spPr bwMode="auto">
            <a:xfrm>
              <a:off x="3604336" y="1375787"/>
              <a:ext cx="828493" cy="8295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6" name="Picture 4">
              <a:extLst>
                <a:ext uri="{FF2B5EF4-FFF2-40B4-BE49-F238E27FC236}">
                  <a16:creationId xmlns:a16="http://schemas.microsoft.com/office/drawing/2014/main" id="{F4E92C46-6365-738E-2906-93D1EDD47C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7351" b="7351"/>
            <a:stretch/>
          </p:blipFill>
          <p:spPr bwMode="auto">
            <a:xfrm>
              <a:off x="4679011" y="1375787"/>
              <a:ext cx="828493" cy="8295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7" name="TextBox 72">
              <a:extLst>
                <a:ext uri="{FF2B5EF4-FFF2-40B4-BE49-F238E27FC236}">
                  <a16:creationId xmlns:a16="http://schemas.microsoft.com/office/drawing/2014/main" id="{766DA0DE-B66D-87E4-F464-20B56F206890}"/>
                </a:ext>
              </a:extLst>
            </p:cNvPr>
            <p:cNvSpPr txBox="1"/>
            <p:nvPr/>
          </p:nvSpPr>
          <p:spPr>
            <a:xfrm>
              <a:off x="280596" y="3262160"/>
              <a:ext cx="902402" cy="153888"/>
            </a:xfrm>
            <a:prstGeom prst="rect">
              <a:avLst/>
            </a:prstGeom>
          </p:spPr>
          <p:txBody>
            <a:bodyPr lIns="0" tIns="0" rIns="0" bIns="0" rtlCol="0" anchor="t">
              <a:spAutoFit/>
            </a:bodyPr>
            <a:lstStyle/>
            <a:p>
              <a:pPr algn="ctr"/>
              <a:r>
                <a:rPr lang="en-US" sz="1000" dirty="0" err="1">
                  <a:solidFill>
                    <a:srgbClr val="FFFFFF"/>
                  </a:solidFill>
                  <a:latin typeface="Poppins" pitchFamily="2" charset="77"/>
                  <a:ea typeface="Tomorrow Bold"/>
                  <a:cs typeface="Poppins" pitchFamily="2" charset="77"/>
                  <a:sym typeface="Tomorrow Bold"/>
                </a:rPr>
                <a:t>Perencanaan</a:t>
              </a:r>
              <a:endParaRPr lang="en-US" sz="1000" dirty="0">
                <a:solidFill>
                  <a:srgbClr val="FFFFFF"/>
                </a:solidFill>
                <a:latin typeface="Poppins" pitchFamily="2" charset="77"/>
                <a:ea typeface="Tomorrow Bold"/>
                <a:cs typeface="Poppins" pitchFamily="2" charset="77"/>
                <a:sym typeface="Tomorrow Bold"/>
              </a:endParaRPr>
            </a:p>
          </p:txBody>
        </p:sp>
        <p:sp>
          <p:nvSpPr>
            <p:cNvPr id="98" name="TextBox 73">
              <a:extLst>
                <a:ext uri="{FF2B5EF4-FFF2-40B4-BE49-F238E27FC236}">
                  <a16:creationId xmlns:a16="http://schemas.microsoft.com/office/drawing/2014/main" id="{0E63C230-7169-8D70-C499-8BB3E3E95CF3}"/>
                </a:ext>
              </a:extLst>
            </p:cNvPr>
            <p:cNvSpPr txBox="1"/>
            <p:nvPr/>
          </p:nvSpPr>
          <p:spPr>
            <a:xfrm>
              <a:off x="1335319" y="3273983"/>
              <a:ext cx="974509" cy="153888"/>
            </a:xfrm>
            <a:prstGeom prst="rect">
              <a:avLst/>
            </a:prstGeom>
          </p:spPr>
          <p:txBody>
            <a:bodyPr lIns="0" tIns="0" rIns="0" bIns="0" rtlCol="0" anchor="t">
              <a:spAutoFit/>
            </a:bodyPr>
            <a:lstStyle/>
            <a:p>
              <a:pPr algn="ctr"/>
              <a:r>
                <a:rPr lang="en-US" sz="1000" dirty="0">
                  <a:solidFill>
                    <a:srgbClr val="FFFFFF"/>
                  </a:solidFill>
                  <a:latin typeface="Poppins" pitchFamily="2" charset="77"/>
                  <a:ea typeface="Tomorrow Bold"/>
                  <a:cs typeface="Poppins" pitchFamily="2" charset="77"/>
                  <a:sym typeface="Tomorrow Bold"/>
                </a:rPr>
                <a:t>Desain Alat</a:t>
              </a:r>
            </a:p>
          </p:txBody>
        </p:sp>
        <p:sp>
          <p:nvSpPr>
            <p:cNvPr id="99" name="TextBox 74">
              <a:extLst>
                <a:ext uri="{FF2B5EF4-FFF2-40B4-BE49-F238E27FC236}">
                  <a16:creationId xmlns:a16="http://schemas.microsoft.com/office/drawing/2014/main" id="{1209DBA1-F09C-4F38-4D2D-6F365829DDC2}"/>
                </a:ext>
              </a:extLst>
            </p:cNvPr>
            <p:cNvSpPr txBox="1"/>
            <p:nvPr/>
          </p:nvSpPr>
          <p:spPr>
            <a:xfrm>
              <a:off x="2443015" y="3238293"/>
              <a:ext cx="1041732" cy="307777"/>
            </a:xfrm>
            <a:prstGeom prst="rect">
              <a:avLst/>
            </a:prstGeom>
          </p:spPr>
          <p:txBody>
            <a:bodyPr lIns="0" tIns="0" rIns="0" bIns="0" rtlCol="0" anchor="t">
              <a:spAutoFit/>
            </a:bodyPr>
            <a:lstStyle/>
            <a:p>
              <a:pPr algn="ctr"/>
              <a:r>
                <a:rPr lang="en-US" sz="1000" dirty="0" err="1">
                  <a:solidFill>
                    <a:srgbClr val="FFFFFF"/>
                  </a:solidFill>
                  <a:latin typeface="Poppins" pitchFamily="2" charset="77"/>
                  <a:ea typeface="Tomorrow Bold"/>
                  <a:cs typeface="Poppins" pitchFamily="2" charset="77"/>
                  <a:sym typeface="Tomorrow Bold"/>
                </a:rPr>
                <a:t>Pengembangan</a:t>
              </a:r>
              <a:r>
                <a:rPr lang="en-US" sz="1000" dirty="0">
                  <a:solidFill>
                    <a:srgbClr val="FFFFFF"/>
                  </a:solidFill>
                  <a:latin typeface="Poppins" pitchFamily="2" charset="77"/>
                  <a:ea typeface="Tomorrow Bold"/>
                  <a:cs typeface="Poppins" pitchFamily="2" charset="77"/>
                  <a:sym typeface="Tomorrow Bold"/>
                </a:rPr>
                <a:t> </a:t>
              </a:r>
              <a:r>
                <a:rPr lang="en-US" sz="1000" i="1" dirty="0">
                  <a:solidFill>
                    <a:srgbClr val="FFFFFF"/>
                  </a:solidFill>
                  <a:latin typeface="Poppins" pitchFamily="2" charset="77"/>
                  <a:ea typeface="Tomorrow Bold"/>
                  <a:cs typeface="Poppins" pitchFamily="2" charset="77"/>
                  <a:sym typeface="Tomorrow Bold"/>
                </a:rPr>
                <a:t>Hardware</a:t>
              </a:r>
              <a:endParaRPr lang="en-US" sz="1000" dirty="0">
                <a:solidFill>
                  <a:srgbClr val="FFFFFF"/>
                </a:solidFill>
                <a:latin typeface="Poppins" pitchFamily="2" charset="77"/>
                <a:ea typeface="Tomorrow Bold"/>
                <a:cs typeface="Poppins" pitchFamily="2" charset="77"/>
                <a:sym typeface="Tomorrow Bold"/>
              </a:endParaRPr>
            </a:p>
          </p:txBody>
        </p:sp>
        <p:sp>
          <p:nvSpPr>
            <p:cNvPr id="100" name="TextBox 75">
              <a:extLst>
                <a:ext uri="{FF2B5EF4-FFF2-40B4-BE49-F238E27FC236}">
                  <a16:creationId xmlns:a16="http://schemas.microsoft.com/office/drawing/2014/main" id="{3611D26A-1BCC-6A4B-65AE-28C45604DC4C}"/>
                </a:ext>
              </a:extLst>
            </p:cNvPr>
            <p:cNvSpPr txBox="1"/>
            <p:nvPr/>
          </p:nvSpPr>
          <p:spPr>
            <a:xfrm>
              <a:off x="3545961" y="3255010"/>
              <a:ext cx="1082383" cy="307777"/>
            </a:xfrm>
            <a:prstGeom prst="rect">
              <a:avLst/>
            </a:prstGeom>
          </p:spPr>
          <p:txBody>
            <a:bodyPr wrap="square" lIns="0" tIns="0" rIns="0" bIns="0" rtlCol="0" anchor="t">
              <a:spAutoFit/>
            </a:bodyPr>
            <a:lstStyle/>
            <a:p>
              <a:pPr algn="ctr"/>
              <a:r>
                <a:rPr lang="en-US" sz="1000" dirty="0" err="1">
                  <a:solidFill>
                    <a:srgbClr val="FFFFFF"/>
                  </a:solidFill>
                  <a:latin typeface="Poppins" pitchFamily="2" charset="77"/>
                  <a:ea typeface="Tomorrow Bold"/>
                  <a:cs typeface="Poppins" pitchFamily="2" charset="77"/>
                  <a:sym typeface="Tomorrow Bold"/>
                </a:rPr>
                <a:t>Pengembangan</a:t>
              </a:r>
              <a:r>
                <a:rPr lang="en-US" sz="1000" dirty="0">
                  <a:solidFill>
                    <a:srgbClr val="FFFFFF"/>
                  </a:solidFill>
                  <a:latin typeface="Poppins" pitchFamily="2" charset="77"/>
                  <a:ea typeface="Tomorrow Bold"/>
                  <a:cs typeface="Poppins" pitchFamily="2" charset="77"/>
                  <a:sym typeface="Tomorrow Bold"/>
                </a:rPr>
                <a:t> </a:t>
              </a:r>
              <a:r>
                <a:rPr lang="en-US" sz="1000" i="1" dirty="0">
                  <a:solidFill>
                    <a:srgbClr val="FFFFFF"/>
                  </a:solidFill>
                  <a:latin typeface="Poppins" pitchFamily="2" charset="77"/>
                  <a:ea typeface="Tomorrow Bold"/>
                  <a:cs typeface="Poppins" pitchFamily="2" charset="77"/>
                  <a:sym typeface="Tomorrow Bold"/>
                </a:rPr>
                <a:t>Software</a:t>
              </a:r>
              <a:endParaRPr lang="en-US" sz="1000" dirty="0">
                <a:solidFill>
                  <a:srgbClr val="FFFFFF"/>
                </a:solidFill>
                <a:latin typeface="Poppins" pitchFamily="2" charset="77"/>
                <a:ea typeface="Tomorrow Bold"/>
                <a:cs typeface="Poppins" pitchFamily="2" charset="77"/>
                <a:sym typeface="Tomorrow Bold"/>
              </a:endParaRPr>
            </a:p>
          </p:txBody>
        </p:sp>
        <p:sp>
          <p:nvSpPr>
            <p:cNvPr id="101" name="TextBox 76">
              <a:extLst>
                <a:ext uri="{FF2B5EF4-FFF2-40B4-BE49-F238E27FC236}">
                  <a16:creationId xmlns:a16="http://schemas.microsoft.com/office/drawing/2014/main" id="{D83A471A-5756-CED6-2D53-6A1777E2E1A0}"/>
                </a:ext>
              </a:extLst>
            </p:cNvPr>
            <p:cNvSpPr txBox="1"/>
            <p:nvPr/>
          </p:nvSpPr>
          <p:spPr>
            <a:xfrm>
              <a:off x="4653451" y="3203418"/>
              <a:ext cx="973211" cy="307777"/>
            </a:xfrm>
            <a:prstGeom prst="rect">
              <a:avLst/>
            </a:prstGeom>
          </p:spPr>
          <p:txBody>
            <a:bodyPr lIns="0" tIns="0" rIns="0" bIns="0" rtlCol="0" anchor="t">
              <a:spAutoFit/>
            </a:bodyPr>
            <a:lstStyle/>
            <a:p>
              <a:pPr algn="ctr"/>
              <a:r>
                <a:rPr lang="en-US" sz="1000" dirty="0">
                  <a:solidFill>
                    <a:srgbClr val="FFFFFF"/>
                  </a:solidFill>
                  <a:latin typeface="Poppins" pitchFamily="2" charset="77"/>
                  <a:ea typeface="Tomorrow Bold"/>
                  <a:cs typeface="Poppins" pitchFamily="2" charset="77"/>
                  <a:sym typeface="Tomorrow Bold"/>
                </a:rPr>
                <a:t>Integrasi dan </a:t>
              </a:r>
              <a:r>
                <a:rPr lang="en-US" sz="1000" dirty="0" err="1">
                  <a:solidFill>
                    <a:srgbClr val="FFFFFF"/>
                  </a:solidFill>
                  <a:latin typeface="Poppins" pitchFamily="2" charset="77"/>
                  <a:ea typeface="Tomorrow Bold"/>
                  <a:cs typeface="Poppins" pitchFamily="2" charset="77"/>
                  <a:sym typeface="Tomorrow Bold"/>
                </a:rPr>
                <a:t>Pengujian</a:t>
              </a:r>
              <a:endParaRPr lang="en-US" sz="1000" dirty="0">
                <a:solidFill>
                  <a:srgbClr val="FFFFFF"/>
                </a:solidFill>
                <a:latin typeface="Poppins" pitchFamily="2" charset="77"/>
                <a:ea typeface="Tomorrow Bold"/>
                <a:cs typeface="Poppins" pitchFamily="2" charset="77"/>
                <a:sym typeface="Tomorrow Bold"/>
              </a:endParaRPr>
            </a:p>
          </p:txBody>
        </p:sp>
      </p:grpSp>
      <p:pic>
        <p:nvPicPr>
          <p:cNvPr id="102" name="Graphic 101">
            <a:extLst>
              <a:ext uri="{FF2B5EF4-FFF2-40B4-BE49-F238E27FC236}">
                <a16:creationId xmlns:a16="http://schemas.microsoft.com/office/drawing/2014/main" id="{0FAD7CE9-437F-1E9A-07CB-87500B560E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8261958">
            <a:off x="2076458" y="-888475"/>
            <a:ext cx="9485303" cy="8632691"/>
          </a:xfrm>
          <a:prstGeom prst="rect">
            <a:avLst/>
          </a:prstGeom>
          <a:effectLst>
            <a:outerShdw blurRad="50800" dist="38100" dir="2700000" algn="tl" rotWithShape="0">
              <a:prstClr val="black">
                <a:alpha val="40000"/>
              </a:prstClr>
            </a:outerShdw>
          </a:effectLst>
        </p:spPr>
      </p:pic>
      <p:sp>
        <p:nvSpPr>
          <p:cNvPr id="58" name="TextBox 57">
            <a:extLst>
              <a:ext uri="{FF2B5EF4-FFF2-40B4-BE49-F238E27FC236}">
                <a16:creationId xmlns:a16="http://schemas.microsoft.com/office/drawing/2014/main" id="{DB2FF71E-D203-EE6C-F661-67AFB50C3C59}"/>
              </a:ext>
            </a:extLst>
          </p:cNvPr>
          <p:cNvSpPr txBox="1"/>
          <p:nvPr/>
        </p:nvSpPr>
        <p:spPr>
          <a:xfrm>
            <a:off x="1407827" y="652670"/>
            <a:ext cx="3081200"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dirty="0">
                <a:solidFill>
                  <a:schemeClr val="bg1"/>
                </a:solidFill>
                <a:effectLst/>
                <a:latin typeface="Montserrat ExtraBold" pitchFamily="2" charset="77"/>
              </a:rPr>
              <a:t>PELAKSANAAN</a:t>
            </a:r>
          </a:p>
        </p:txBody>
      </p:sp>
      <p:grpSp>
        <p:nvGrpSpPr>
          <p:cNvPr id="135" name="Group 134">
            <a:extLst>
              <a:ext uri="{FF2B5EF4-FFF2-40B4-BE49-F238E27FC236}">
                <a16:creationId xmlns:a16="http://schemas.microsoft.com/office/drawing/2014/main" id="{E6D3E200-3864-C65C-6B63-AD0DEA5243F2}"/>
              </a:ext>
            </a:extLst>
          </p:cNvPr>
          <p:cNvGrpSpPr/>
          <p:nvPr/>
        </p:nvGrpSpPr>
        <p:grpSpPr>
          <a:xfrm>
            <a:off x="7543182" y="2937351"/>
            <a:ext cx="1157257" cy="1097460"/>
            <a:chOff x="-1082673" y="6941669"/>
            <a:chExt cx="1157257" cy="1097460"/>
          </a:xfrm>
        </p:grpSpPr>
        <p:sp>
          <p:nvSpPr>
            <p:cNvPr id="108" name="TextBox 17">
              <a:extLst>
                <a:ext uri="{FF2B5EF4-FFF2-40B4-BE49-F238E27FC236}">
                  <a16:creationId xmlns:a16="http://schemas.microsoft.com/office/drawing/2014/main" id="{39514388-0330-EA95-AE92-91834D52DAD4}"/>
                </a:ext>
              </a:extLst>
            </p:cNvPr>
            <p:cNvSpPr txBox="1"/>
            <p:nvPr/>
          </p:nvSpPr>
          <p:spPr>
            <a:xfrm>
              <a:off x="-1082673" y="7900630"/>
              <a:ext cx="1157257" cy="138499"/>
            </a:xfrm>
            <a:prstGeom prst="rect">
              <a:avLst/>
            </a:prstGeom>
          </p:spPr>
          <p:txBody>
            <a:bodyPr wrap="square" lIns="0" tIns="0" rIns="0" bIns="0" rtlCol="0" anchor="t">
              <a:spAutoFit/>
            </a:bodyPr>
            <a:lstStyle/>
            <a:p>
              <a:pPr algn="ctr"/>
              <a:r>
                <a:rPr lang="en-US" sz="900" b="1" dirty="0">
                  <a:solidFill>
                    <a:srgbClr val="114B8C"/>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LAPORAN AKHIR</a:t>
              </a:r>
            </a:p>
          </p:txBody>
        </p:sp>
        <p:pic>
          <p:nvPicPr>
            <p:cNvPr id="109" name="Picture 108" descr="A clipboard with a check mark and a check mark&#10;&#10;Description automatically generated">
              <a:extLst>
                <a:ext uri="{FF2B5EF4-FFF2-40B4-BE49-F238E27FC236}">
                  <a16:creationId xmlns:a16="http://schemas.microsoft.com/office/drawing/2014/main" id="{2C6F2851-7837-A7C1-3F6A-71017D1FA79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9831" y="6941669"/>
              <a:ext cx="856253" cy="856253"/>
            </a:xfrm>
            <a:prstGeom prst="rect">
              <a:avLst/>
            </a:prstGeom>
          </p:spPr>
        </p:pic>
      </p:grpSp>
      <p:grpSp>
        <p:nvGrpSpPr>
          <p:cNvPr id="134" name="Group 133">
            <a:extLst>
              <a:ext uri="{FF2B5EF4-FFF2-40B4-BE49-F238E27FC236}">
                <a16:creationId xmlns:a16="http://schemas.microsoft.com/office/drawing/2014/main" id="{3CA43025-AF4C-7B1D-FE43-8177C92CD94A}"/>
              </a:ext>
            </a:extLst>
          </p:cNvPr>
          <p:cNvGrpSpPr/>
          <p:nvPr/>
        </p:nvGrpSpPr>
        <p:grpSpPr>
          <a:xfrm>
            <a:off x="6265911" y="3014406"/>
            <a:ext cx="1157257" cy="1014044"/>
            <a:chOff x="-1084017" y="5295514"/>
            <a:chExt cx="1157257" cy="1014044"/>
          </a:xfrm>
        </p:grpSpPr>
        <p:sp>
          <p:nvSpPr>
            <p:cNvPr id="114" name="TextBox 17">
              <a:extLst>
                <a:ext uri="{FF2B5EF4-FFF2-40B4-BE49-F238E27FC236}">
                  <a16:creationId xmlns:a16="http://schemas.microsoft.com/office/drawing/2014/main" id="{D4D96FF2-A849-2574-574C-D24003BBA224}"/>
                </a:ext>
              </a:extLst>
            </p:cNvPr>
            <p:cNvSpPr txBox="1"/>
            <p:nvPr/>
          </p:nvSpPr>
          <p:spPr>
            <a:xfrm>
              <a:off x="-1084017" y="6171059"/>
              <a:ext cx="1157257" cy="138499"/>
            </a:xfrm>
            <a:prstGeom prst="rect">
              <a:avLst/>
            </a:prstGeom>
          </p:spPr>
          <p:txBody>
            <a:bodyPr wrap="square" lIns="0" tIns="0" rIns="0" bIns="0" rtlCol="0" anchor="t">
              <a:spAutoFit/>
            </a:bodyPr>
            <a:lstStyle/>
            <a:p>
              <a:pPr algn="ctr"/>
              <a:r>
                <a:rPr lang="en-US" sz="900" b="1" dirty="0">
                  <a:solidFill>
                    <a:srgbClr val="114B8C"/>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MEDIA SOSIAL</a:t>
              </a:r>
            </a:p>
          </p:txBody>
        </p:sp>
        <p:pic>
          <p:nvPicPr>
            <p:cNvPr id="115" name="Picture 114" descr="A cellphone with different icons&#10;&#10;Description automatically generated">
              <a:extLst>
                <a:ext uri="{FF2B5EF4-FFF2-40B4-BE49-F238E27FC236}">
                  <a16:creationId xmlns:a16="http://schemas.microsoft.com/office/drawing/2014/main" id="{A46CF934-2A25-E674-F526-0ACF2BFADB7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9831" y="5295514"/>
              <a:ext cx="811855" cy="811855"/>
            </a:xfrm>
            <a:prstGeom prst="rect">
              <a:avLst/>
            </a:prstGeom>
          </p:spPr>
        </p:pic>
      </p:grpSp>
      <p:grpSp>
        <p:nvGrpSpPr>
          <p:cNvPr id="133" name="Group 132">
            <a:extLst>
              <a:ext uri="{FF2B5EF4-FFF2-40B4-BE49-F238E27FC236}">
                <a16:creationId xmlns:a16="http://schemas.microsoft.com/office/drawing/2014/main" id="{D0ABC747-3E29-8C01-0847-A7FDF55D9163}"/>
              </a:ext>
            </a:extLst>
          </p:cNvPr>
          <p:cNvGrpSpPr/>
          <p:nvPr/>
        </p:nvGrpSpPr>
        <p:grpSpPr>
          <a:xfrm>
            <a:off x="6263972" y="1429875"/>
            <a:ext cx="1157257" cy="1310149"/>
            <a:chOff x="-3541611" y="5157013"/>
            <a:chExt cx="1157257" cy="1310149"/>
          </a:xfrm>
        </p:grpSpPr>
        <p:sp>
          <p:nvSpPr>
            <p:cNvPr id="120" name="TextBox 17">
              <a:extLst>
                <a:ext uri="{FF2B5EF4-FFF2-40B4-BE49-F238E27FC236}">
                  <a16:creationId xmlns:a16="http://schemas.microsoft.com/office/drawing/2014/main" id="{87280149-0960-5D3C-65B5-2645C18CC95C}"/>
                </a:ext>
              </a:extLst>
            </p:cNvPr>
            <p:cNvSpPr txBox="1"/>
            <p:nvPr/>
          </p:nvSpPr>
          <p:spPr>
            <a:xfrm>
              <a:off x="-3541611" y="6190163"/>
              <a:ext cx="1157257" cy="276999"/>
            </a:xfrm>
            <a:prstGeom prst="rect">
              <a:avLst/>
            </a:prstGeom>
          </p:spPr>
          <p:txBody>
            <a:bodyPr wrap="square" lIns="0" tIns="0" rIns="0" bIns="0" rtlCol="0" anchor="t">
              <a:spAutoFit/>
            </a:bodyPr>
            <a:lstStyle/>
            <a:p>
              <a:pPr algn="ctr"/>
              <a:r>
                <a:rPr lang="en-US" sz="900" b="1" dirty="0">
                  <a:solidFill>
                    <a:srgbClr val="114B8C"/>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PROTOTIPE FUNGSIONAL</a:t>
              </a:r>
            </a:p>
          </p:txBody>
        </p:sp>
        <p:pic>
          <p:nvPicPr>
            <p:cNvPr id="121" name="Picture 120">
              <a:extLst>
                <a:ext uri="{FF2B5EF4-FFF2-40B4-BE49-F238E27FC236}">
                  <a16:creationId xmlns:a16="http://schemas.microsoft.com/office/drawing/2014/main" id="{B98D773C-38A8-0136-5876-F18D279AE56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285679" y="5157013"/>
              <a:ext cx="811855" cy="999443"/>
            </a:xfrm>
            <a:prstGeom prst="rect">
              <a:avLst/>
            </a:prstGeom>
          </p:spPr>
        </p:pic>
      </p:grpSp>
      <p:grpSp>
        <p:nvGrpSpPr>
          <p:cNvPr id="132" name="Group 131">
            <a:extLst>
              <a:ext uri="{FF2B5EF4-FFF2-40B4-BE49-F238E27FC236}">
                <a16:creationId xmlns:a16="http://schemas.microsoft.com/office/drawing/2014/main" id="{79F80858-314E-C712-4369-D1524C3114BA}"/>
              </a:ext>
            </a:extLst>
          </p:cNvPr>
          <p:cNvGrpSpPr/>
          <p:nvPr/>
        </p:nvGrpSpPr>
        <p:grpSpPr>
          <a:xfrm>
            <a:off x="7485419" y="1523016"/>
            <a:ext cx="1157257" cy="1280602"/>
            <a:chOff x="-5988338" y="5205664"/>
            <a:chExt cx="1157257" cy="1280602"/>
          </a:xfrm>
        </p:grpSpPr>
        <p:sp>
          <p:nvSpPr>
            <p:cNvPr id="126" name="TextBox 17">
              <a:extLst>
                <a:ext uri="{FF2B5EF4-FFF2-40B4-BE49-F238E27FC236}">
                  <a16:creationId xmlns:a16="http://schemas.microsoft.com/office/drawing/2014/main" id="{A42801AF-913C-3AD9-2AF9-3FBB6B1C0610}"/>
                </a:ext>
              </a:extLst>
            </p:cNvPr>
            <p:cNvSpPr txBox="1"/>
            <p:nvPr/>
          </p:nvSpPr>
          <p:spPr>
            <a:xfrm>
              <a:off x="-5988338" y="6209267"/>
              <a:ext cx="1157257" cy="276999"/>
            </a:xfrm>
            <a:prstGeom prst="rect">
              <a:avLst/>
            </a:prstGeom>
          </p:spPr>
          <p:txBody>
            <a:bodyPr wrap="square" lIns="0" tIns="0" rIns="0" bIns="0" rtlCol="0" anchor="t">
              <a:spAutoFit/>
            </a:bodyPr>
            <a:lstStyle/>
            <a:p>
              <a:pPr algn="ctr"/>
              <a:r>
                <a:rPr lang="en-US" sz="900" b="1" dirty="0">
                  <a:solidFill>
                    <a:srgbClr val="114B8C"/>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DOKUMENTASI TEKNIS</a:t>
              </a:r>
            </a:p>
          </p:txBody>
        </p:sp>
        <p:pic>
          <p:nvPicPr>
            <p:cNvPr id="127" name="Picture 126" descr="A clipboard with a checklist and a check mark&#10;&#10;Description automatically generated">
              <a:extLst>
                <a:ext uri="{FF2B5EF4-FFF2-40B4-BE49-F238E27FC236}">
                  <a16:creationId xmlns:a16="http://schemas.microsoft.com/office/drawing/2014/main" id="{CCFEC0E1-0E47-C3D9-AD22-054B14A87D8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63888" y="5205664"/>
              <a:ext cx="943514" cy="943514"/>
            </a:xfrm>
            <a:prstGeom prst="rect">
              <a:avLst/>
            </a:prstGeom>
          </p:spPr>
        </p:pic>
      </p:grpSp>
      <p:sp>
        <p:nvSpPr>
          <p:cNvPr id="130" name="TextBox 129">
            <a:extLst>
              <a:ext uri="{FF2B5EF4-FFF2-40B4-BE49-F238E27FC236}">
                <a16:creationId xmlns:a16="http://schemas.microsoft.com/office/drawing/2014/main" id="{6BECAD72-48A0-9F4F-DEDC-930CE3CABD70}"/>
              </a:ext>
            </a:extLst>
          </p:cNvPr>
          <p:cNvSpPr txBox="1"/>
          <p:nvPr/>
        </p:nvSpPr>
        <p:spPr>
          <a:xfrm>
            <a:off x="6583942" y="942489"/>
            <a:ext cx="1903539" cy="338554"/>
          </a:xfrm>
          <a:prstGeom prst="rect">
            <a:avLst/>
          </a:prstGeom>
          <a:solidFill>
            <a:schemeClr val="bg1"/>
          </a:solidFill>
        </p:spPr>
        <p:txBody>
          <a:bodyPr wrap="square">
            <a:spAutoFit/>
          </a:bodyPr>
          <a:lstStyle/>
          <a:p>
            <a:pPr algn="ctr"/>
            <a:r>
              <a:rPr lang="en-US" sz="1600" b="1" dirty="0">
                <a:solidFill>
                  <a:srgbClr val="187D91"/>
                </a:solidFill>
                <a:latin typeface="Poppins" pitchFamily="2" charset="77"/>
                <a:cs typeface="Poppins" pitchFamily="2" charset="77"/>
              </a:rPr>
              <a:t>TARGET OUTPUT</a:t>
            </a:r>
          </a:p>
        </p:txBody>
      </p:sp>
      <p:grpSp>
        <p:nvGrpSpPr>
          <p:cNvPr id="2" name="Group 1">
            <a:extLst>
              <a:ext uri="{FF2B5EF4-FFF2-40B4-BE49-F238E27FC236}">
                <a16:creationId xmlns:a16="http://schemas.microsoft.com/office/drawing/2014/main" id="{257B9A37-9788-32AB-BE09-BED6C43B2A9B}"/>
              </a:ext>
            </a:extLst>
          </p:cNvPr>
          <p:cNvGrpSpPr/>
          <p:nvPr/>
        </p:nvGrpSpPr>
        <p:grpSpPr>
          <a:xfrm>
            <a:off x="1977618"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20"/>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21"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22"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23"/>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24"/>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25">
              <a:alphaModFix/>
            </a:blip>
            <a:stretch>
              <a:fillRect/>
            </a:stretch>
          </p:blipFill>
          <p:spPr>
            <a:xfrm>
              <a:off x="7162107" y="1614267"/>
              <a:ext cx="761833" cy="1016699"/>
            </a:xfrm>
            <a:prstGeom prst="rect">
              <a:avLst/>
            </a:prstGeom>
            <a:noFill/>
            <a:ln>
              <a:noFill/>
            </a:ln>
          </p:spPr>
        </p:pic>
      </p:grpSp>
    </p:spTree>
    <p:extLst>
      <p:ext uri="{BB962C8B-B14F-4D97-AF65-F5344CB8AC3E}">
        <p14:creationId xmlns:p14="http://schemas.microsoft.com/office/powerpoint/2010/main" val="121814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endCondLst>
                                    <p:cond evt="onNext" delay="0">
                                      <p:tgtEl>
                                        <p:sldTgt/>
                                      </p:tgtEl>
                                    </p:cond>
                                  </p:endCondLst>
                                  <p:childTnLst>
                                    <p:animScale>
                                      <p:cBhvr>
                                        <p:cTn id="6" dur="2000" fill="hold"/>
                                        <p:tgtEl>
                                          <p:spTgt spid="102"/>
                                        </p:tgtEl>
                                      </p:cBhvr>
                                      <p:by x="115000" y="115000"/>
                                    </p:animScale>
                                  </p:childTnLst>
                                </p:cTn>
                              </p:par>
                              <p:par>
                                <p:cTn id="7" presetID="22" presetClass="entr" presetSubtype="8"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animEffect transition="in" filter="wipe(left)">
                                      <p:cBhvr>
                                        <p:cTn id="9" dur="500"/>
                                        <p:tgtEl>
                                          <p:spTgt spid="13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0"/>
                                        </p:tgtEl>
                                        <p:attrNameLst>
                                          <p:attrName>style.visibility</p:attrName>
                                        </p:attrNameLst>
                                      </p:cBhvr>
                                      <p:to>
                                        <p:strVal val="visible"/>
                                      </p:to>
                                    </p:set>
                                    <p:anim calcmode="lin" valueType="num">
                                      <p:cBhvr>
                                        <p:cTn id="12" dur="500" fill="hold"/>
                                        <p:tgtEl>
                                          <p:spTgt spid="130"/>
                                        </p:tgtEl>
                                        <p:attrNameLst>
                                          <p:attrName>ppt_w</p:attrName>
                                        </p:attrNameLst>
                                      </p:cBhvr>
                                      <p:tavLst>
                                        <p:tav tm="0">
                                          <p:val>
                                            <p:fltVal val="0"/>
                                          </p:val>
                                        </p:tav>
                                        <p:tav tm="100000">
                                          <p:val>
                                            <p:strVal val="#ppt_w"/>
                                          </p:val>
                                        </p:tav>
                                      </p:tavLst>
                                    </p:anim>
                                    <p:anim calcmode="lin" valueType="num">
                                      <p:cBhvr>
                                        <p:cTn id="13" dur="500" fill="hold"/>
                                        <p:tgtEl>
                                          <p:spTgt spid="130"/>
                                        </p:tgtEl>
                                        <p:attrNameLst>
                                          <p:attrName>ppt_h</p:attrName>
                                        </p:attrNameLst>
                                      </p:cBhvr>
                                      <p:tavLst>
                                        <p:tav tm="0">
                                          <p:val>
                                            <p:fltVal val="0"/>
                                          </p:val>
                                        </p:tav>
                                        <p:tav tm="100000">
                                          <p:val>
                                            <p:strVal val="#ppt_h"/>
                                          </p:val>
                                        </p:tav>
                                      </p:tavLst>
                                    </p:anim>
                                    <p:animEffect transition="in" filter="fade">
                                      <p:cBhvr>
                                        <p:cTn id="14" dur="500"/>
                                        <p:tgtEl>
                                          <p:spTgt spid="130"/>
                                        </p:tgtEl>
                                      </p:cBhvr>
                                    </p:animEffect>
                                  </p:childTnLst>
                                </p:cTn>
                              </p:par>
                              <p:par>
                                <p:cTn id="15" presetID="53" presetClass="entr" presetSubtype="16" fill="hold" nodeType="withEffect">
                                  <p:stCondLst>
                                    <p:cond delay="1000"/>
                                  </p:stCondLst>
                                  <p:childTnLst>
                                    <p:set>
                                      <p:cBhvr>
                                        <p:cTn id="16" dur="1" fill="hold">
                                          <p:stCondLst>
                                            <p:cond delay="0"/>
                                          </p:stCondLst>
                                        </p:cTn>
                                        <p:tgtEl>
                                          <p:spTgt spid="133"/>
                                        </p:tgtEl>
                                        <p:attrNameLst>
                                          <p:attrName>style.visibility</p:attrName>
                                        </p:attrNameLst>
                                      </p:cBhvr>
                                      <p:to>
                                        <p:strVal val="visible"/>
                                      </p:to>
                                    </p:set>
                                    <p:anim calcmode="lin" valueType="num">
                                      <p:cBhvr>
                                        <p:cTn id="17" dur="500" fill="hold"/>
                                        <p:tgtEl>
                                          <p:spTgt spid="133"/>
                                        </p:tgtEl>
                                        <p:attrNameLst>
                                          <p:attrName>ppt_w</p:attrName>
                                        </p:attrNameLst>
                                      </p:cBhvr>
                                      <p:tavLst>
                                        <p:tav tm="0">
                                          <p:val>
                                            <p:fltVal val="0"/>
                                          </p:val>
                                        </p:tav>
                                        <p:tav tm="100000">
                                          <p:val>
                                            <p:strVal val="#ppt_w"/>
                                          </p:val>
                                        </p:tav>
                                      </p:tavLst>
                                    </p:anim>
                                    <p:anim calcmode="lin" valueType="num">
                                      <p:cBhvr>
                                        <p:cTn id="18" dur="500" fill="hold"/>
                                        <p:tgtEl>
                                          <p:spTgt spid="133"/>
                                        </p:tgtEl>
                                        <p:attrNameLst>
                                          <p:attrName>ppt_h</p:attrName>
                                        </p:attrNameLst>
                                      </p:cBhvr>
                                      <p:tavLst>
                                        <p:tav tm="0">
                                          <p:val>
                                            <p:fltVal val="0"/>
                                          </p:val>
                                        </p:tav>
                                        <p:tav tm="100000">
                                          <p:val>
                                            <p:strVal val="#ppt_h"/>
                                          </p:val>
                                        </p:tav>
                                      </p:tavLst>
                                    </p:anim>
                                    <p:animEffect transition="in" filter="fade">
                                      <p:cBhvr>
                                        <p:cTn id="19" dur="500"/>
                                        <p:tgtEl>
                                          <p:spTgt spid="133"/>
                                        </p:tgtEl>
                                      </p:cBhvr>
                                    </p:animEffect>
                                  </p:childTnLst>
                                </p:cTn>
                              </p:par>
                              <p:par>
                                <p:cTn id="20" presetID="53" presetClass="entr" presetSubtype="16" fill="hold" nodeType="withEffect">
                                  <p:stCondLst>
                                    <p:cond delay="1500"/>
                                  </p:stCondLst>
                                  <p:childTnLst>
                                    <p:set>
                                      <p:cBhvr>
                                        <p:cTn id="21" dur="1" fill="hold">
                                          <p:stCondLst>
                                            <p:cond delay="0"/>
                                          </p:stCondLst>
                                        </p:cTn>
                                        <p:tgtEl>
                                          <p:spTgt spid="132"/>
                                        </p:tgtEl>
                                        <p:attrNameLst>
                                          <p:attrName>style.visibility</p:attrName>
                                        </p:attrNameLst>
                                      </p:cBhvr>
                                      <p:to>
                                        <p:strVal val="visible"/>
                                      </p:to>
                                    </p:set>
                                    <p:anim calcmode="lin" valueType="num">
                                      <p:cBhvr>
                                        <p:cTn id="22" dur="500" fill="hold"/>
                                        <p:tgtEl>
                                          <p:spTgt spid="132"/>
                                        </p:tgtEl>
                                        <p:attrNameLst>
                                          <p:attrName>ppt_w</p:attrName>
                                        </p:attrNameLst>
                                      </p:cBhvr>
                                      <p:tavLst>
                                        <p:tav tm="0">
                                          <p:val>
                                            <p:fltVal val="0"/>
                                          </p:val>
                                        </p:tav>
                                        <p:tav tm="100000">
                                          <p:val>
                                            <p:strVal val="#ppt_w"/>
                                          </p:val>
                                        </p:tav>
                                      </p:tavLst>
                                    </p:anim>
                                    <p:anim calcmode="lin" valueType="num">
                                      <p:cBhvr>
                                        <p:cTn id="23" dur="500" fill="hold"/>
                                        <p:tgtEl>
                                          <p:spTgt spid="132"/>
                                        </p:tgtEl>
                                        <p:attrNameLst>
                                          <p:attrName>ppt_h</p:attrName>
                                        </p:attrNameLst>
                                      </p:cBhvr>
                                      <p:tavLst>
                                        <p:tav tm="0">
                                          <p:val>
                                            <p:fltVal val="0"/>
                                          </p:val>
                                        </p:tav>
                                        <p:tav tm="100000">
                                          <p:val>
                                            <p:strVal val="#ppt_h"/>
                                          </p:val>
                                        </p:tav>
                                      </p:tavLst>
                                    </p:anim>
                                    <p:animEffect transition="in" filter="fade">
                                      <p:cBhvr>
                                        <p:cTn id="24" dur="500"/>
                                        <p:tgtEl>
                                          <p:spTgt spid="132"/>
                                        </p:tgtEl>
                                      </p:cBhvr>
                                    </p:animEffect>
                                  </p:childTnLst>
                                </p:cTn>
                              </p:par>
                              <p:par>
                                <p:cTn id="25" presetID="53" presetClass="entr" presetSubtype="16" fill="hold" nodeType="withEffect">
                                  <p:stCondLst>
                                    <p:cond delay="2000"/>
                                  </p:stCondLst>
                                  <p:childTnLst>
                                    <p:set>
                                      <p:cBhvr>
                                        <p:cTn id="26" dur="1" fill="hold">
                                          <p:stCondLst>
                                            <p:cond delay="0"/>
                                          </p:stCondLst>
                                        </p:cTn>
                                        <p:tgtEl>
                                          <p:spTgt spid="134"/>
                                        </p:tgtEl>
                                        <p:attrNameLst>
                                          <p:attrName>style.visibility</p:attrName>
                                        </p:attrNameLst>
                                      </p:cBhvr>
                                      <p:to>
                                        <p:strVal val="visible"/>
                                      </p:to>
                                    </p:set>
                                    <p:anim calcmode="lin" valueType="num">
                                      <p:cBhvr>
                                        <p:cTn id="27" dur="500" fill="hold"/>
                                        <p:tgtEl>
                                          <p:spTgt spid="134"/>
                                        </p:tgtEl>
                                        <p:attrNameLst>
                                          <p:attrName>ppt_w</p:attrName>
                                        </p:attrNameLst>
                                      </p:cBhvr>
                                      <p:tavLst>
                                        <p:tav tm="0">
                                          <p:val>
                                            <p:fltVal val="0"/>
                                          </p:val>
                                        </p:tav>
                                        <p:tav tm="100000">
                                          <p:val>
                                            <p:strVal val="#ppt_w"/>
                                          </p:val>
                                        </p:tav>
                                      </p:tavLst>
                                    </p:anim>
                                    <p:anim calcmode="lin" valueType="num">
                                      <p:cBhvr>
                                        <p:cTn id="28" dur="500" fill="hold"/>
                                        <p:tgtEl>
                                          <p:spTgt spid="134"/>
                                        </p:tgtEl>
                                        <p:attrNameLst>
                                          <p:attrName>ppt_h</p:attrName>
                                        </p:attrNameLst>
                                      </p:cBhvr>
                                      <p:tavLst>
                                        <p:tav tm="0">
                                          <p:val>
                                            <p:fltVal val="0"/>
                                          </p:val>
                                        </p:tav>
                                        <p:tav tm="100000">
                                          <p:val>
                                            <p:strVal val="#ppt_h"/>
                                          </p:val>
                                        </p:tav>
                                      </p:tavLst>
                                    </p:anim>
                                    <p:animEffect transition="in" filter="fade">
                                      <p:cBhvr>
                                        <p:cTn id="29" dur="500"/>
                                        <p:tgtEl>
                                          <p:spTgt spid="134"/>
                                        </p:tgtEl>
                                      </p:cBhvr>
                                    </p:animEffect>
                                  </p:childTnLst>
                                </p:cTn>
                              </p:par>
                              <p:par>
                                <p:cTn id="30" presetID="53" presetClass="entr" presetSubtype="16" fill="hold" nodeType="withEffect">
                                  <p:stCondLst>
                                    <p:cond delay="2500"/>
                                  </p:stCondLst>
                                  <p:childTnLst>
                                    <p:set>
                                      <p:cBhvr>
                                        <p:cTn id="31" dur="1" fill="hold">
                                          <p:stCondLst>
                                            <p:cond delay="0"/>
                                          </p:stCondLst>
                                        </p:cTn>
                                        <p:tgtEl>
                                          <p:spTgt spid="135"/>
                                        </p:tgtEl>
                                        <p:attrNameLst>
                                          <p:attrName>style.visibility</p:attrName>
                                        </p:attrNameLst>
                                      </p:cBhvr>
                                      <p:to>
                                        <p:strVal val="visible"/>
                                      </p:to>
                                    </p:set>
                                    <p:anim calcmode="lin" valueType="num">
                                      <p:cBhvr>
                                        <p:cTn id="32" dur="500" fill="hold"/>
                                        <p:tgtEl>
                                          <p:spTgt spid="135"/>
                                        </p:tgtEl>
                                        <p:attrNameLst>
                                          <p:attrName>ppt_w</p:attrName>
                                        </p:attrNameLst>
                                      </p:cBhvr>
                                      <p:tavLst>
                                        <p:tav tm="0">
                                          <p:val>
                                            <p:fltVal val="0"/>
                                          </p:val>
                                        </p:tav>
                                        <p:tav tm="100000">
                                          <p:val>
                                            <p:strVal val="#ppt_w"/>
                                          </p:val>
                                        </p:tav>
                                      </p:tavLst>
                                    </p:anim>
                                    <p:anim calcmode="lin" valueType="num">
                                      <p:cBhvr>
                                        <p:cTn id="33" dur="500" fill="hold"/>
                                        <p:tgtEl>
                                          <p:spTgt spid="135"/>
                                        </p:tgtEl>
                                        <p:attrNameLst>
                                          <p:attrName>ppt_h</p:attrName>
                                        </p:attrNameLst>
                                      </p:cBhvr>
                                      <p:tavLst>
                                        <p:tav tm="0">
                                          <p:val>
                                            <p:fltVal val="0"/>
                                          </p:val>
                                        </p:tav>
                                        <p:tav tm="100000">
                                          <p:val>
                                            <p:strVal val="#ppt_h"/>
                                          </p:val>
                                        </p:tav>
                                      </p:tavLst>
                                    </p:anim>
                                    <p:animEffect transition="in" filter="fade">
                                      <p:cBhvr>
                                        <p:cTn id="3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3"/>
          <a:stretch>
            <a:fillRect/>
          </a:stretch>
        </p:blipFill>
        <p:spPr>
          <a:xfrm>
            <a:off x="-10426" y="-5865"/>
            <a:ext cx="9164853" cy="5155230"/>
          </a:xfrm>
          <a:prstGeom prst="rect">
            <a:avLst/>
          </a:prstGeom>
        </p:spPr>
      </p:pic>
      <p:pic>
        <p:nvPicPr>
          <p:cNvPr id="106" name="Picture 105">
            <a:extLst>
              <a:ext uri="{FF2B5EF4-FFF2-40B4-BE49-F238E27FC236}">
                <a16:creationId xmlns:a16="http://schemas.microsoft.com/office/drawing/2014/main" id="{508D9BB9-C8C8-6C25-D004-63EF69F3F3AA}"/>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66182" y="0"/>
            <a:ext cx="2115080" cy="2193416"/>
          </a:xfrm>
          <a:prstGeom prst="rect">
            <a:avLst/>
          </a:prstGeom>
          <a:effectLst>
            <a:outerShdw blurRad="50800" dist="38100" algn="l" rotWithShape="0">
              <a:prstClr val="black">
                <a:alpha val="40000"/>
              </a:prstClr>
            </a:outerShdw>
          </a:effectLst>
        </p:spPr>
      </p:pic>
      <p:pic>
        <p:nvPicPr>
          <p:cNvPr id="107" name="Picture 106">
            <a:extLst>
              <a:ext uri="{FF2B5EF4-FFF2-40B4-BE49-F238E27FC236}">
                <a16:creationId xmlns:a16="http://schemas.microsoft.com/office/drawing/2014/main" id="{6116BE06-2AD0-4133-D90B-2FA1A38B0E5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6182" y="3192954"/>
            <a:ext cx="2115080" cy="2193416"/>
          </a:xfrm>
          <a:prstGeom prst="rect">
            <a:avLst/>
          </a:prstGeom>
          <a:effectLst>
            <a:outerShdw blurRad="50800" dist="38100" algn="l" rotWithShape="0">
              <a:prstClr val="black">
                <a:alpha val="40000"/>
              </a:prstClr>
            </a:outerShdw>
          </a:effectLst>
        </p:spPr>
      </p:pic>
      <p:pic>
        <p:nvPicPr>
          <p:cNvPr id="110" name="Picture 109">
            <a:extLst>
              <a:ext uri="{FF2B5EF4-FFF2-40B4-BE49-F238E27FC236}">
                <a16:creationId xmlns:a16="http://schemas.microsoft.com/office/drawing/2014/main" id="{0EA21F0B-D2D0-23C8-5470-A824E4E7C673}"/>
              </a:ext>
            </a:extLst>
          </p:cNvPr>
          <p:cNvPicPr>
            <a:picLocks noChangeAspect="1"/>
          </p:cNvPicPr>
          <p:nvPr/>
        </p:nvPicPr>
        <p:blipFill>
          <a:blip r:embed="rId5">
            <a:alphaModFix amt="19000"/>
            <a:extLst>
              <a:ext uri="{28A0092B-C50C-407E-A947-70E740481C1C}">
                <a14:useLocalDpi xmlns:a14="http://schemas.microsoft.com/office/drawing/2010/main" val="0"/>
              </a:ext>
            </a:extLst>
          </a:blip>
          <a:stretch>
            <a:fillRect/>
          </a:stretch>
        </p:blipFill>
        <p:spPr>
          <a:xfrm flipV="1">
            <a:off x="31179" y="0"/>
            <a:ext cx="9112819" cy="3811604"/>
          </a:xfrm>
          <a:prstGeom prst="rect">
            <a:avLst/>
          </a:prstGeom>
        </p:spPr>
      </p:pic>
      <p:pic>
        <p:nvPicPr>
          <p:cNvPr id="108" name="Picture 107">
            <a:extLst>
              <a:ext uri="{FF2B5EF4-FFF2-40B4-BE49-F238E27FC236}">
                <a16:creationId xmlns:a16="http://schemas.microsoft.com/office/drawing/2014/main" id="{5584A5FE-C53A-4A78-A91B-CB8409CA0C3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7074637" y="0"/>
            <a:ext cx="2115080" cy="2193416"/>
          </a:xfrm>
          <a:prstGeom prst="rect">
            <a:avLst/>
          </a:prstGeom>
          <a:effectLst>
            <a:outerShdw blurRad="50800" dist="38100" dir="8100000" algn="tr" rotWithShape="0">
              <a:prstClr val="black">
                <a:alpha val="40000"/>
              </a:prstClr>
            </a:outerShdw>
          </a:effectLst>
        </p:spPr>
      </p:pic>
      <p:pic>
        <p:nvPicPr>
          <p:cNvPr id="109" name="Picture 108">
            <a:extLst>
              <a:ext uri="{FF2B5EF4-FFF2-40B4-BE49-F238E27FC236}">
                <a16:creationId xmlns:a16="http://schemas.microsoft.com/office/drawing/2014/main" id="{FFA11D48-2318-1FF2-0761-FE3B9A5D7F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4637" y="3192954"/>
            <a:ext cx="2115080" cy="2193416"/>
          </a:xfrm>
          <a:prstGeom prst="rect">
            <a:avLst/>
          </a:prstGeom>
          <a:effectLst>
            <a:outerShdw blurRad="50800" dist="38100" dir="13500000" algn="br" rotWithShape="0">
              <a:prstClr val="black">
                <a:alpha val="40000"/>
              </a:prstClr>
            </a:outerShdw>
          </a:effectLst>
        </p:spPr>
      </p:pic>
      <p:grpSp>
        <p:nvGrpSpPr>
          <p:cNvPr id="2" name="Group 1">
            <a:extLst>
              <a:ext uri="{FF2B5EF4-FFF2-40B4-BE49-F238E27FC236}">
                <a16:creationId xmlns:a16="http://schemas.microsoft.com/office/drawing/2014/main" id="{257B9A37-9788-32AB-BE09-BED6C43B2A9B}"/>
              </a:ext>
            </a:extLst>
          </p:cNvPr>
          <p:cNvGrpSpPr/>
          <p:nvPr/>
        </p:nvGrpSpPr>
        <p:grpSpPr>
          <a:xfrm>
            <a:off x="7049819"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6"/>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7"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8"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9"/>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10"/>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1">
              <a:alphaModFix/>
            </a:blip>
            <a:stretch>
              <a:fillRect/>
            </a:stretch>
          </p:blipFill>
          <p:spPr>
            <a:xfrm>
              <a:off x="7162107" y="1614267"/>
              <a:ext cx="761833" cy="1016699"/>
            </a:xfrm>
            <a:prstGeom prst="rect">
              <a:avLst/>
            </a:prstGeom>
            <a:noFill/>
            <a:ln>
              <a:noFill/>
            </a:ln>
          </p:spPr>
        </p:pic>
      </p:grpSp>
      <p:grpSp>
        <p:nvGrpSpPr>
          <p:cNvPr id="13" name="Group 12">
            <a:extLst>
              <a:ext uri="{FF2B5EF4-FFF2-40B4-BE49-F238E27FC236}">
                <a16:creationId xmlns:a16="http://schemas.microsoft.com/office/drawing/2014/main" id="{15F0D8B9-62BE-4F6E-67CD-22347DD65B27}"/>
              </a:ext>
            </a:extLst>
          </p:cNvPr>
          <p:cNvGrpSpPr/>
          <p:nvPr/>
        </p:nvGrpSpPr>
        <p:grpSpPr>
          <a:xfrm>
            <a:off x="-10426" y="4382158"/>
            <a:ext cx="9246893" cy="931743"/>
            <a:chOff x="-10426" y="4382158"/>
            <a:chExt cx="9246893" cy="931743"/>
          </a:xfrm>
        </p:grpSpPr>
        <p:grpSp>
          <p:nvGrpSpPr>
            <p:cNvPr id="15" name="Group 14">
              <a:extLst>
                <a:ext uri="{FF2B5EF4-FFF2-40B4-BE49-F238E27FC236}">
                  <a16:creationId xmlns:a16="http://schemas.microsoft.com/office/drawing/2014/main" id="{C908F1E9-0E59-72DF-6EB4-4643AE341FC8}"/>
                </a:ext>
              </a:extLst>
            </p:cNvPr>
            <p:cNvGrpSpPr/>
            <p:nvPr/>
          </p:nvGrpSpPr>
          <p:grpSpPr>
            <a:xfrm>
              <a:off x="-10426" y="4382158"/>
              <a:ext cx="9246893" cy="931743"/>
              <a:chOff x="-10426" y="4382158"/>
              <a:chExt cx="9246893" cy="931743"/>
            </a:xfrm>
          </p:grpSpPr>
          <p:grpSp>
            <p:nvGrpSpPr>
              <p:cNvPr id="17" name="Group 16">
                <a:extLst>
                  <a:ext uri="{FF2B5EF4-FFF2-40B4-BE49-F238E27FC236}">
                    <a16:creationId xmlns:a16="http://schemas.microsoft.com/office/drawing/2014/main" id="{4EE84D63-E2FC-A2A0-FBCD-380E7C5F2910}"/>
                  </a:ext>
                </a:extLst>
              </p:cNvPr>
              <p:cNvGrpSpPr/>
              <p:nvPr/>
            </p:nvGrpSpPr>
            <p:grpSpPr>
              <a:xfrm>
                <a:off x="-10426" y="4382158"/>
                <a:ext cx="9246893" cy="931743"/>
                <a:chOff x="2903" y="4321406"/>
                <a:chExt cx="12893542" cy="1309972"/>
              </a:xfrm>
            </p:grpSpPr>
            <p:grpSp>
              <p:nvGrpSpPr>
                <p:cNvPr id="19" name="Group 18">
                  <a:extLst>
                    <a:ext uri="{FF2B5EF4-FFF2-40B4-BE49-F238E27FC236}">
                      <a16:creationId xmlns:a16="http://schemas.microsoft.com/office/drawing/2014/main" id="{EF2B2F3D-4DBB-8881-2E24-946F1071CA10}"/>
                    </a:ext>
                  </a:extLst>
                </p:cNvPr>
                <p:cNvGrpSpPr/>
                <p:nvPr/>
              </p:nvGrpSpPr>
              <p:grpSpPr>
                <a:xfrm>
                  <a:off x="2903" y="4321406"/>
                  <a:ext cx="12885194" cy="1309970"/>
                  <a:chOff x="2903" y="4321406"/>
                  <a:chExt cx="9289004" cy="1309970"/>
                </a:xfrm>
              </p:grpSpPr>
              <p:sp>
                <p:nvSpPr>
                  <p:cNvPr id="21" name="Freeform 20">
                    <a:extLst>
                      <a:ext uri="{FF2B5EF4-FFF2-40B4-BE49-F238E27FC236}">
                        <a16:creationId xmlns:a16="http://schemas.microsoft.com/office/drawing/2014/main" id="{320B4284-BF8D-DC77-D180-4A9775EE5C1D}"/>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B06008F-5513-3FA5-B1F6-AA8F43B9C882}"/>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20" name="Freeform 19">
                  <a:extLst>
                    <a:ext uri="{FF2B5EF4-FFF2-40B4-BE49-F238E27FC236}">
                      <a16:creationId xmlns:a16="http://schemas.microsoft.com/office/drawing/2014/main" id="{2F10300D-1553-B978-3534-83604058F2A0}"/>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18" name="Rounded Rectangle 17">
                <a:extLst>
                  <a:ext uri="{FF2B5EF4-FFF2-40B4-BE49-F238E27FC236}">
                    <a16:creationId xmlns:a16="http://schemas.microsoft.com/office/drawing/2014/main" id="{7E88F043-C1FC-EAE8-E667-D0A4920C2132}"/>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14</a:t>
                </a:fld>
                <a:endParaRPr lang="en-US" sz="1800" b="1" dirty="0">
                  <a:solidFill>
                    <a:schemeClr val="lt1"/>
                  </a:solidFill>
                  <a:latin typeface="Montserrat ExtraBold" pitchFamily="2" charset="77"/>
                </a:endParaRPr>
              </a:p>
            </p:txBody>
          </p:sp>
        </p:grpSp>
        <p:sp>
          <p:nvSpPr>
            <p:cNvPr id="16" name="TextBox 15">
              <a:extLst>
                <a:ext uri="{FF2B5EF4-FFF2-40B4-BE49-F238E27FC236}">
                  <a16:creationId xmlns:a16="http://schemas.microsoft.com/office/drawing/2014/main" id="{1242F365-3B59-D28A-4D13-83D540CBA55C}"/>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pic>
        <p:nvPicPr>
          <p:cNvPr id="23" name="Picture 22">
            <a:extLst>
              <a:ext uri="{FF2B5EF4-FFF2-40B4-BE49-F238E27FC236}">
                <a16:creationId xmlns:a16="http://schemas.microsoft.com/office/drawing/2014/main" id="{1D4D56C2-537D-3CAB-B132-2E5E8E19F1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glow rad="127000">
              <a:schemeClr val="bg1"/>
            </a:glow>
            <a:outerShdw blurRad="50800" dist="50800" dir="5400000" algn="ctr" rotWithShape="0">
              <a:schemeClr val="bg1">
                <a:lumMod val="65000"/>
              </a:schemeClr>
            </a:outerShdw>
          </a:effectLst>
        </p:spPr>
      </p:pic>
      <p:sp>
        <p:nvSpPr>
          <p:cNvPr id="37" name="TextBox 36">
            <a:extLst>
              <a:ext uri="{FF2B5EF4-FFF2-40B4-BE49-F238E27FC236}">
                <a16:creationId xmlns:a16="http://schemas.microsoft.com/office/drawing/2014/main" id="{8D234496-C193-05C0-8EE8-8F484717355C}"/>
              </a:ext>
            </a:extLst>
          </p:cNvPr>
          <p:cNvSpPr txBox="1"/>
          <p:nvPr/>
        </p:nvSpPr>
        <p:spPr>
          <a:xfrm>
            <a:off x="2464492" y="152185"/>
            <a:ext cx="4215016"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i="1" dirty="0">
                <a:solidFill>
                  <a:schemeClr val="bg1"/>
                </a:solidFill>
                <a:effectLst/>
                <a:latin typeface="Montserrat ExtraBold" pitchFamily="2" charset="77"/>
              </a:rPr>
              <a:t>COMPETITOR ANALYSIS </a:t>
            </a:r>
          </a:p>
        </p:txBody>
      </p:sp>
      <p:graphicFrame>
        <p:nvGraphicFramePr>
          <p:cNvPr id="38" name="Table 4">
            <a:extLst>
              <a:ext uri="{FF2B5EF4-FFF2-40B4-BE49-F238E27FC236}">
                <a16:creationId xmlns:a16="http://schemas.microsoft.com/office/drawing/2014/main" id="{B176A155-E3C9-1657-BC98-EB79709D5C36}"/>
              </a:ext>
            </a:extLst>
          </p:cNvPr>
          <p:cNvGraphicFramePr>
            <a:graphicFrameLocks noGrp="1"/>
          </p:cNvGraphicFramePr>
          <p:nvPr>
            <p:extLst>
              <p:ext uri="{D42A27DB-BD31-4B8C-83A1-F6EECF244321}">
                <p14:modId xmlns:p14="http://schemas.microsoft.com/office/powerpoint/2010/main" val="3289708174"/>
              </p:ext>
            </p:extLst>
          </p:nvPr>
        </p:nvGraphicFramePr>
        <p:xfrm>
          <a:off x="486947" y="746138"/>
          <a:ext cx="8205116" cy="3732825"/>
        </p:xfrm>
        <a:graphic>
          <a:graphicData uri="http://schemas.openxmlformats.org/drawingml/2006/table">
            <a:tbl>
              <a:tblPr firstRow="1" bandRow="1">
                <a:tableStyleId>{073A0DAA-6AF3-43AB-8588-CEC1D06C72B9}</a:tableStyleId>
              </a:tblPr>
              <a:tblGrid>
                <a:gridCol w="2332879">
                  <a:extLst>
                    <a:ext uri="{9D8B030D-6E8A-4147-A177-3AD203B41FA5}">
                      <a16:colId xmlns:a16="http://schemas.microsoft.com/office/drawing/2014/main" val="3623946658"/>
                    </a:ext>
                  </a:extLst>
                </a:gridCol>
                <a:gridCol w="1394450">
                  <a:extLst>
                    <a:ext uri="{9D8B030D-6E8A-4147-A177-3AD203B41FA5}">
                      <a16:colId xmlns:a16="http://schemas.microsoft.com/office/drawing/2014/main" val="1172720639"/>
                    </a:ext>
                  </a:extLst>
                </a:gridCol>
                <a:gridCol w="1589779">
                  <a:extLst>
                    <a:ext uri="{9D8B030D-6E8A-4147-A177-3AD203B41FA5}">
                      <a16:colId xmlns:a16="http://schemas.microsoft.com/office/drawing/2014/main" val="3924766803"/>
                    </a:ext>
                  </a:extLst>
                </a:gridCol>
                <a:gridCol w="1531326">
                  <a:extLst>
                    <a:ext uri="{9D8B030D-6E8A-4147-A177-3AD203B41FA5}">
                      <a16:colId xmlns:a16="http://schemas.microsoft.com/office/drawing/2014/main" val="3020079912"/>
                    </a:ext>
                  </a:extLst>
                </a:gridCol>
                <a:gridCol w="1356682">
                  <a:extLst>
                    <a:ext uri="{9D8B030D-6E8A-4147-A177-3AD203B41FA5}">
                      <a16:colId xmlns:a16="http://schemas.microsoft.com/office/drawing/2014/main" val="537914508"/>
                    </a:ext>
                  </a:extLst>
                </a:gridCol>
              </a:tblGrid>
              <a:tr h="940899">
                <a:tc>
                  <a:txBody>
                    <a:bodyPr/>
                    <a:lstStyle/>
                    <a:p>
                      <a:pPr algn="ctr"/>
                      <a:r>
                        <a:rPr lang="id-ID" sz="1200" noProof="0" dirty="0">
                          <a:latin typeface="Poppins" pitchFamily="2" charset="77"/>
                          <a:cs typeface="Poppins" pitchFamily="2" charset="77"/>
                        </a:rPr>
                        <a:t>KEUNGGULAN</a:t>
                      </a:r>
                    </a:p>
                  </a:txBody>
                  <a:tcPr marL="87335" marR="87335" marT="43667" marB="43667" anchor="ctr">
                    <a:solidFill>
                      <a:srgbClr val="187D91"/>
                    </a:solidFill>
                  </a:tcPr>
                </a:tc>
                <a:tc>
                  <a:txBody>
                    <a:bodyPr/>
                    <a:lstStyle/>
                    <a:p>
                      <a:pPr algn="ctr"/>
                      <a:endParaRPr lang="id-ID" sz="1200" noProof="0">
                        <a:latin typeface="Poppins" pitchFamily="2" charset="77"/>
                        <a:cs typeface="Poppins" pitchFamily="2" charset="77"/>
                      </a:endParaRPr>
                    </a:p>
                  </a:txBody>
                  <a:tcPr marL="87335" marR="87335" marT="43667" marB="43667" anchor="ctr">
                    <a:solidFill>
                      <a:srgbClr val="187D91"/>
                    </a:solidFill>
                  </a:tcPr>
                </a:tc>
                <a:tc>
                  <a:txBody>
                    <a:bodyPr/>
                    <a:lstStyle/>
                    <a:p>
                      <a:pPr algn="ctr"/>
                      <a:endParaRPr lang="id-ID" sz="1200" noProof="0">
                        <a:latin typeface="Montserrat" panose="00000500000000000000" pitchFamily="50" charset="0"/>
                      </a:endParaRPr>
                    </a:p>
                  </a:txBody>
                  <a:tcPr marL="87335" marR="87335" marT="43667" marB="43667" anchor="ctr">
                    <a:solidFill>
                      <a:srgbClr val="187D91"/>
                    </a:solidFill>
                  </a:tcPr>
                </a:tc>
                <a:tc>
                  <a:txBody>
                    <a:bodyPr/>
                    <a:lstStyle/>
                    <a:p>
                      <a:pPr algn="ctr"/>
                      <a:endParaRPr lang="id-ID" sz="1200" noProof="0">
                        <a:latin typeface="Montserrat" panose="00000500000000000000" pitchFamily="50" charset="0"/>
                      </a:endParaRPr>
                    </a:p>
                  </a:txBody>
                  <a:tcPr marL="87335" marR="87335" marT="43667" marB="43667" anchor="ctr">
                    <a:solidFill>
                      <a:srgbClr val="187D91"/>
                    </a:solidFill>
                  </a:tcPr>
                </a:tc>
                <a:tc>
                  <a:txBody>
                    <a:bodyPr/>
                    <a:lstStyle/>
                    <a:p>
                      <a:pPr algn="ctr"/>
                      <a:endParaRPr lang="id-ID" sz="1200" noProof="0" dirty="0">
                        <a:latin typeface="Montserrat" panose="00000500000000000000" pitchFamily="50" charset="0"/>
                      </a:endParaRPr>
                    </a:p>
                  </a:txBody>
                  <a:tcPr marL="87335" marR="87335" marT="43667" marB="43667" anchor="ctr">
                    <a:solidFill>
                      <a:srgbClr val="187D91"/>
                    </a:solidFill>
                  </a:tcPr>
                </a:tc>
                <a:extLst>
                  <a:ext uri="{0D108BD9-81ED-4DB2-BD59-A6C34878D82A}">
                    <a16:rowId xmlns:a16="http://schemas.microsoft.com/office/drawing/2014/main" val="3480862682"/>
                  </a:ext>
                </a:extLst>
              </a:tr>
              <a:tr h="642741">
                <a:tc>
                  <a:txBody>
                    <a:bodyPr/>
                    <a:lstStyle/>
                    <a:p>
                      <a:pPr algn="ctr"/>
                      <a:endParaRPr lang="id-ID" sz="1200" noProof="0" dirty="0">
                        <a:latin typeface="Poppins" pitchFamily="2" charset="77"/>
                        <a:cs typeface="Poppins" pitchFamily="2" charset="77"/>
                      </a:endParaRPr>
                    </a:p>
                  </a:txBody>
                  <a:tcPr marL="87335" marR="87335" marT="43667" marB="43667" anchor="ctr"/>
                </a:tc>
                <a:tc>
                  <a:txBody>
                    <a:bodyPr/>
                    <a:lstStyle/>
                    <a:p>
                      <a:pPr algn="ctr"/>
                      <a:endParaRPr lang="id-ID" sz="1200" b="1" noProof="0">
                        <a:latin typeface="Poppins" pitchFamily="2" charset="77"/>
                        <a:cs typeface="Poppins" pitchFamily="2" charset="77"/>
                      </a:endParaRPr>
                    </a:p>
                  </a:txBody>
                  <a:tcPr marL="87335" marR="87335" marT="43667" marB="43667" anchor="ctr"/>
                </a:tc>
                <a:tc>
                  <a:txBody>
                    <a:bodyPr/>
                    <a:lstStyle/>
                    <a:p>
                      <a:pPr algn="ctr"/>
                      <a:endParaRPr lang="id-ID" sz="1200" b="1" noProof="0" dirty="0">
                        <a:latin typeface="Montserrat" panose="00000500000000000000" pitchFamily="50" charset="0"/>
                      </a:endParaRPr>
                    </a:p>
                  </a:txBody>
                  <a:tcPr marL="87335" marR="87335" marT="43667" marB="43667" anchor="ctr"/>
                </a:tc>
                <a:tc>
                  <a:txBody>
                    <a:bodyPr/>
                    <a:lstStyle/>
                    <a:p>
                      <a:pPr algn="ctr"/>
                      <a:endParaRPr lang="id-ID" sz="1200" b="1" noProof="0" dirty="0">
                        <a:latin typeface="Montserrat" panose="00000500000000000000" pitchFamily="50" charset="0"/>
                      </a:endParaRPr>
                    </a:p>
                  </a:txBody>
                  <a:tcPr marL="87335" marR="87335" marT="43667" marB="43667" anchor="ctr"/>
                </a:tc>
                <a:tc>
                  <a:txBody>
                    <a:bodyPr/>
                    <a:lstStyle/>
                    <a:p>
                      <a:pPr algn="ctr"/>
                      <a:endParaRPr lang="id-ID" sz="1200" b="1" noProof="0" dirty="0">
                        <a:latin typeface="Montserrat" panose="00000500000000000000" pitchFamily="50" charset="0"/>
                      </a:endParaRPr>
                    </a:p>
                  </a:txBody>
                  <a:tcPr marL="87335" marR="87335" marT="43667" marB="43667" anchor="ctr">
                    <a:solidFill>
                      <a:srgbClr val="7CC9BB"/>
                    </a:solidFill>
                  </a:tcPr>
                </a:tc>
                <a:extLst>
                  <a:ext uri="{0D108BD9-81ED-4DB2-BD59-A6C34878D82A}">
                    <a16:rowId xmlns:a16="http://schemas.microsoft.com/office/drawing/2014/main" val="3258232117"/>
                  </a:ext>
                </a:extLst>
              </a:tr>
              <a:tr h="494445">
                <a:tc>
                  <a:txBody>
                    <a:bodyPr/>
                    <a:lstStyle/>
                    <a:p>
                      <a:pPr algn="ctr"/>
                      <a:endParaRPr lang="id-ID" sz="1200" noProof="0" dirty="0">
                        <a:latin typeface="Poppins" pitchFamily="2" charset="77"/>
                        <a:cs typeface="Poppins" pitchFamily="2" charset="77"/>
                      </a:endParaRPr>
                    </a:p>
                  </a:txBody>
                  <a:tcPr marL="87335" marR="87335" marT="43667" marB="4366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d-ID" sz="1200" b="1" noProof="0" dirty="0">
                        <a:latin typeface="Poppins" pitchFamily="2" charset="77"/>
                        <a:cs typeface="Poppins" pitchFamily="2" charset="77"/>
                      </a:endParaRPr>
                    </a:p>
                  </a:txBody>
                  <a:tcPr marL="87335" marR="87335" marT="43667" marB="4366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d-ID" sz="1200" b="1" noProof="0" dirty="0">
                        <a:latin typeface="Montserrat" panose="00000500000000000000" pitchFamily="50" charset="0"/>
                      </a:endParaRPr>
                    </a:p>
                  </a:txBody>
                  <a:tcPr marL="87335" marR="87335" marT="43667" marB="4366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d-ID" sz="1200" b="1" noProof="0" dirty="0">
                        <a:latin typeface="Montserrat" panose="00000500000000000000" pitchFamily="50" charset="0"/>
                      </a:endParaRPr>
                    </a:p>
                  </a:txBody>
                  <a:tcPr marL="87335" marR="87335" marT="43667" marB="4366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d-ID" sz="1200" b="1" noProof="0" dirty="0">
                        <a:latin typeface="Montserrat" panose="00000500000000000000" pitchFamily="50" charset="0"/>
                      </a:endParaRPr>
                    </a:p>
                  </a:txBody>
                  <a:tcPr marL="87335" marR="87335" marT="43667" marB="43667" anchor="ctr">
                    <a:solidFill>
                      <a:srgbClr val="7CC9BB"/>
                    </a:solidFill>
                  </a:tcPr>
                </a:tc>
                <a:extLst>
                  <a:ext uri="{0D108BD9-81ED-4DB2-BD59-A6C34878D82A}">
                    <a16:rowId xmlns:a16="http://schemas.microsoft.com/office/drawing/2014/main" val="419384483"/>
                  </a:ext>
                </a:extLst>
              </a:tr>
              <a:tr h="582944">
                <a:tc>
                  <a:txBody>
                    <a:bodyPr/>
                    <a:lstStyle/>
                    <a:p>
                      <a:pPr algn="ctr"/>
                      <a:endParaRPr lang="id-ID" sz="1200" noProof="0" dirty="0">
                        <a:latin typeface="Poppins" pitchFamily="2" charset="77"/>
                        <a:cs typeface="Poppins" pitchFamily="2" charset="77"/>
                      </a:endParaRPr>
                    </a:p>
                  </a:txBody>
                  <a:tcPr marL="87335" marR="87335" marT="43667" marB="43667" anchor="ctr"/>
                </a:tc>
                <a:tc>
                  <a:txBody>
                    <a:bodyPr/>
                    <a:lstStyle/>
                    <a:p>
                      <a:pPr algn="ctr"/>
                      <a:endParaRPr lang="id-ID" sz="1200" b="1" i="1" noProof="0" dirty="0">
                        <a:latin typeface="Poppins" pitchFamily="2" charset="77"/>
                        <a:cs typeface="Poppins" pitchFamily="2" charset="77"/>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solidFill>
                      <a:srgbClr val="7CC9BB"/>
                    </a:solidFill>
                  </a:tcPr>
                </a:tc>
                <a:extLst>
                  <a:ext uri="{0D108BD9-81ED-4DB2-BD59-A6C34878D82A}">
                    <a16:rowId xmlns:a16="http://schemas.microsoft.com/office/drawing/2014/main" val="2555619927"/>
                  </a:ext>
                </a:extLst>
              </a:tr>
              <a:tr h="586099">
                <a:tc>
                  <a:txBody>
                    <a:bodyPr/>
                    <a:lstStyle/>
                    <a:p>
                      <a:pPr algn="ctr"/>
                      <a:endParaRPr lang="id-ID" sz="1200" noProof="0">
                        <a:latin typeface="Poppins" pitchFamily="2" charset="77"/>
                        <a:cs typeface="Poppins" pitchFamily="2" charset="77"/>
                      </a:endParaRPr>
                    </a:p>
                  </a:txBody>
                  <a:tcPr marL="87335" marR="87335" marT="43667" marB="43667" anchor="ctr"/>
                </a:tc>
                <a:tc>
                  <a:txBody>
                    <a:bodyPr/>
                    <a:lstStyle/>
                    <a:p>
                      <a:pPr algn="ctr"/>
                      <a:endParaRPr lang="id-ID" sz="1200" b="1" i="1" noProof="0" dirty="0">
                        <a:latin typeface="Poppins" pitchFamily="2" charset="77"/>
                        <a:cs typeface="Poppins" pitchFamily="2" charset="77"/>
                      </a:endParaRPr>
                    </a:p>
                  </a:txBody>
                  <a:tcPr marL="87335" marR="87335" marT="43667" marB="43667" anchor="ctr"/>
                </a:tc>
                <a:tc>
                  <a:txBody>
                    <a:bodyPr/>
                    <a:lstStyle/>
                    <a:p>
                      <a:pPr algn="ctr"/>
                      <a:endParaRPr lang="id-ID" sz="1200" b="1" i="1" noProof="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solidFill>
                      <a:srgbClr val="7CC9BB"/>
                    </a:solidFill>
                  </a:tcPr>
                </a:tc>
                <a:extLst>
                  <a:ext uri="{0D108BD9-81ED-4DB2-BD59-A6C34878D82A}">
                    <a16:rowId xmlns:a16="http://schemas.microsoft.com/office/drawing/2014/main" val="1462137976"/>
                  </a:ext>
                </a:extLst>
              </a:tr>
              <a:tr h="485697">
                <a:tc>
                  <a:txBody>
                    <a:bodyPr/>
                    <a:lstStyle/>
                    <a:p>
                      <a:pPr algn="ctr"/>
                      <a:endParaRPr lang="id-ID" sz="1200" noProof="0">
                        <a:latin typeface="Poppins" pitchFamily="2" charset="77"/>
                        <a:cs typeface="Poppins" pitchFamily="2" charset="77"/>
                      </a:endParaRPr>
                    </a:p>
                  </a:txBody>
                  <a:tcPr marL="87335" marR="87335" marT="43667" marB="43667" anchor="ctr"/>
                </a:tc>
                <a:tc>
                  <a:txBody>
                    <a:bodyPr/>
                    <a:lstStyle/>
                    <a:p>
                      <a:pPr algn="ctr"/>
                      <a:endParaRPr lang="id-ID" sz="1200" b="1" i="1" noProof="0" dirty="0">
                        <a:latin typeface="Poppins" pitchFamily="2" charset="77"/>
                        <a:cs typeface="Poppins" pitchFamily="2" charset="77"/>
                      </a:endParaRPr>
                    </a:p>
                  </a:txBody>
                  <a:tcPr marL="87335" marR="87335" marT="43667" marB="43667" anchor="ctr"/>
                </a:tc>
                <a:tc>
                  <a:txBody>
                    <a:bodyPr/>
                    <a:lstStyle/>
                    <a:p>
                      <a:pPr algn="ctr"/>
                      <a:endParaRPr lang="id-ID" sz="1200" b="1" i="1" noProof="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solidFill>
                      <a:srgbClr val="7CC9BB"/>
                    </a:solidFill>
                  </a:tcPr>
                </a:tc>
                <a:extLst>
                  <a:ext uri="{0D108BD9-81ED-4DB2-BD59-A6C34878D82A}">
                    <a16:rowId xmlns:a16="http://schemas.microsoft.com/office/drawing/2014/main" val="1530684235"/>
                  </a:ext>
                </a:extLst>
              </a:tr>
            </a:tbl>
          </a:graphicData>
        </a:graphic>
      </p:graphicFrame>
      <p:sp>
        <p:nvSpPr>
          <p:cNvPr id="40" name="Persegi Panjang: Sudut Lengkung 12">
            <a:extLst>
              <a:ext uri="{FF2B5EF4-FFF2-40B4-BE49-F238E27FC236}">
                <a16:creationId xmlns:a16="http://schemas.microsoft.com/office/drawing/2014/main" id="{94A3C46B-EC0B-17A3-1CAC-64CFE2C53A1B}"/>
              </a:ext>
            </a:extLst>
          </p:cNvPr>
          <p:cNvSpPr/>
          <p:nvPr/>
        </p:nvSpPr>
        <p:spPr>
          <a:xfrm>
            <a:off x="445633" y="754107"/>
            <a:ext cx="8216374" cy="3779141"/>
          </a:xfrm>
          <a:prstGeom prst="roundRect">
            <a:avLst>
              <a:gd name="adj" fmla="val 3731"/>
            </a:avLst>
          </a:prstGeom>
          <a:noFill/>
          <a:ln w="139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47" name="Kotak Teks 44">
            <a:extLst>
              <a:ext uri="{FF2B5EF4-FFF2-40B4-BE49-F238E27FC236}">
                <a16:creationId xmlns:a16="http://schemas.microsoft.com/office/drawing/2014/main" id="{21CCE1DD-DBD2-4BE2-6959-E80BF1B16043}"/>
              </a:ext>
            </a:extLst>
          </p:cNvPr>
          <p:cNvSpPr txBox="1"/>
          <p:nvPr/>
        </p:nvSpPr>
        <p:spPr>
          <a:xfrm>
            <a:off x="2679700" y="1370117"/>
            <a:ext cx="1608343" cy="261610"/>
          </a:xfrm>
          <a:prstGeom prst="rect">
            <a:avLst/>
          </a:prstGeom>
          <a:noFill/>
        </p:spPr>
        <p:txBody>
          <a:bodyPr wrap="square">
            <a:spAutoFit/>
          </a:bodyPr>
          <a:lstStyle/>
          <a:p>
            <a:pPr algn="ctr"/>
            <a:r>
              <a:rPr lang="en-US" sz="1050" dirty="0" err="1">
                <a:solidFill>
                  <a:schemeClr val="bg1"/>
                </a:solidFill>
                <a:latin typeface="Poppins" pitchFamily="2" charset="77"/>
                <a:cs typeface="Poppins" pitchFamily="2" charset="77"/>
              </a:rPr>
              <a:t>Signaloud</a:t>
            </a:r>
            <a:r>
              <a:rPr lang="en-US" sz="1050" dirty="0">
                <a:solidFill>
                  <a:schemeClr val="bg1"/>
                </a:solidFill>
                <a:latin typeface="Poppins" pitchFamily="2" charset="77"/>
                <a:cs typeface="Poppins" pitchFamily="2" charset="77"/>
              </a:rPr>
              <a:t>-gloves</a:t>
            </a:r>
          </a:p>
        </p:txBody>
      </p:sp>
      <p:sp>
        <p:nvSpPr>
          <p:cNvPr id="48" name="Kotak Teks 45">
            <a:extLst>
              <a:ext uri="{FF2B5EF4-FFF2-40B4-BE49-F238E27FC236}">
                <a16:creationId xmlns:a16="http://schemas.microsoft.com/office/drawing/2014/main" id="{2FEA4878-6828-C00D-4CE7-B86B05865210}"/>
              </a:ext>
            </a:extLst>
          </p:cNvPr>
          <p:cNvSpPr txBox="1"/>
          <p:nvPr/>
        </p:nvSpPr>
        <p:spPr>
          <a:xfrm>
            <a:off x="5723794" y="1370117"/>
            <a:ext cx="1649657" cy="261610"/>
          </a:xfrm>
          <a:prstGeom prst="rect">
            <a:avLst/>
          </a:prstGeom>
          <a:noFill/>
        </p:spPr>
        <p:txBody>
          <a:bodyPr wrap="square">
            <a:spAutoFit/>
          </a:bodyPr>
          <a:lstStyle/>
          <a:p>
            <a:pPr algn="ctr"/>
            <a:r>
              <a:rPr lang="id-ID" sz="1050" dirty="0" err="1">
                <a:solidFill>
                  <a:schemeClr val="bg1"/>
                </a:solidFill>
                <a:latin typeface="Poppins" pitchFamily="2" charset="77"/>
                <a:cs typeface="Poppins" pitchFamily="2" charset="77"/>
              </a:rPr>
              <a:t>BrigthSign-Gloves</a:t>
            </a:r>
            <a:endParaRPr lang="en-US" sz="1050" dirty="0">
              <a:solidFill>
                <a:schemeClr val="bg1"/>
              </a:solidFill>
              <a:latin typeface="Poppins" pitchFamily="2" charset="77"/>
              <a:cs typeface="Poppins" pitchFamily="2" charset="77"/>
            </a:endParaRPr>
          </a:p>
        </p:txBody>
      </p:sp>
      <p:sp>
        <p:nvSpPr>
          <p:cNvPr id="49" name="Kotak Teks 46">
            <a:extLst>
              <a:ext uri="{FF2B5EF4-FFF2-40B4-BE49-F238E27FC236}">
                <a16:creationId xmlns:a16="http://schemas.microsoft.com/office/drawing/2014/main" id="{78ACBB08-98E9-C631-C60A-4D63D095E615}"/>
              </a:ext>
            </a:extLst>
          </p:cNvPr>
          <p:cNvSpPr txBox="1"/>
          <p:nvPr/>
        </p:nvSpPr>
        <p:spPr>
          <a:xfrm>
            <a:off x="4159646" y="1377811"/>
            <a:ext cx="1608343" cy="253916"/>
          </a:xfrm>
          <a:prstGeom prst="rect">
            <a:avLst/>
          </a:prstGeom>
          <a:noFill/>
        </p:spPr>
        <p:txBody>
          <a:bodyPr wrap="square">
            <a:spAutoFit/>
          </a:bodyPr>
          <a:lstStyle/>
          <a:p>
            <a:pPr algn="ctr"/>
            <a:r>
              <a:rPr lang="en-US" sz="1050" dirty="0">
                <a:solidFill>
                  <a:schemeClr val="bg1"/>
                </a:solidFill>
                <a:latin typeface="Poppins" pitchFamily="2" charset="77"/>
                <a:cs typeface="Poppins" pitchFamily="2" charset="77"/>
              </a:rPr>
              <a:t>Enable-Talk</a:t>
            </a:r>
          </a:p>
        </p:txBody>
      </p:sp>
      <p:sp>
        <p:nvSpPr>
          <p:cNvPr id="50" name="Kotak Teks 48">
            <a:extLst>
              <a:ext uri="{FF2B5EF4-FFF2-40B4-BE49-F238E27FC236}">
                <a16:creationId xmlns:a16="http://schemas.microsoft.com/office/drawing/2014/main" id="{566F64B4-C03D-8A4D-3C03-9BEA42058423}"/>
              </a:ext>
            </a:extLst>
          </p:cNvPr>
          <p:cNvSpPr txBox="1"/>
          <p:nvPr/>
        </p:nvSpPr>
        <p:spPr>
          <a:xfrm>
            <a:off x="481991" y="1757638"/>
            <a:ext cx="2094712" cy="523220"/>
          </a:xfrm>
          <a:prstGeom prst="rect">
            <a:avLst/>
          </a:prstGeom>
          <a:noFill/>
        </p:spPr>
        <p:txBody>
          <a:bodyPr wrap="square">
            <a:spAutoFit/>
          </a:bodyPr>
          <a:lstStyle/>
          <a:p>
            <a:r>
              <a:rPr lang="id-ID" sz="1400" dirty="0">
                <a:latin typeface="Montserrat" panose="00000500000000000000" pitchFamily="50" charset="0"/>
              </a:rPr>
              <a:t>Mendukung bahasa Indonesia</a:t>
            </a:r>
            <a:endParaRPr lang="en-US" sz="1400" dirty="0">
              <a:latin typeface="Montserrat" panose="00000500000000000000" pitchFamily="50" charset="0"/>
            </a:endParaRPr>
          </a:p>
        </p:txBody>
      </p:sp>
      <p:sp>
        <p:nvSpPr>
          <p:cNvPr id="53" name="Kotak Teks 53">
            <a:extLst>
              <a:ext uri="{FF2B5EF4-FFF2-40B4-BE49-F238E27FC236}">
                <a16:creationId xmlns:a16="http://schemas.microsoft.com/office/drawing/2014/main" id="{CE9A3773-CCD9-8886-2123-9A243AD16C96}"/>
              </a:ext>
            </a:extLst>
          </p:cNvPr>
          <p:cNvSpPr txBox="1"/>
          <p:nvPr/>
        </p:nvSpPr>
        <p:spPr>
          <a:xfrm>
            <a:off x="451937" y="2420245"/>
            <a:ext cx="2094712" cy="307777"/>
          </a:xfrm>
          <a:prstGeom prst="rect">
            <a:avLst/>
          </a:prstGeom>
          <a:noFill/>
        </p:spPr>
        <p:txBody>
          <a:bodyPr wrap="square">
            <a:spAutoFit/>
          </a:bodyPr>
          <a:lstStyle/>
          <a:p>
            <a:r>
              <a:rPr lang="id-ID" sz="1400" dirty="0">
                <a:latin typeface="Montserrat" panose="00000500000000000000" pitchFamily="50" charset="0"/>
              </a:rPr>
              <a:t>Mobilitas</a:t>
            </a:r>
            <a:endParaRPr lang="en-US" sz="1400" dirty="0">
              <a:latin typeface="Montserrat" panose="00000500000000000000" pitchFamily="50" charset="0"/>
            </a:endParaRPr>
          </a:p>
        </p:txBody>
      </p:sp>
      <p:sp>
        <p:nvSpPr>
          <p:cNvPr id="54" name="Kotak Teks 54">
            <a:extLst>
              <a:ext uri="{FF2B5EF4-FFF2-40B4-BE49-F238E27FC236}">
                <a16:creationId xmlns:a16="http://schemas.microsoft.com/office/drawing/2014/main" id="{F3A799DD-6CE5-ECE0-CA80-C9351A4B34EB}"/>
              </a:ext>
            </a:extLst>
          </p:cNvPr>
          <p:cNvSpPr txBox="1"/>
          <p:nvPr/>
        </p:nvSpPr>
        <p:spPr>
          <a:xfrm>
            <a:off x="480934" y="2886372"/>
            <a:ext cx="2198766" cy="523220"/>
          </a:xfrm>
          <a:prstGeom prst="rect">
            <a:avLst/>
          </a:prstGeom>
          <a:noFill/>
        </p:spPr>
        <p:txBody>
          <a:bodyPr wrap="square">
            <a:spAutoFit/>
          </a:bodyPr>
          <a:lstStyle/>
          <a:p>
            <a:r>
              <a:rPr lang="id-ID" sz="1400" dirty="0">
                <a:latin typeface="Montserrat" panose="00000500000000000000" pitchFamily="50" charset="0"/>
              </a:rPr>
              <a:t>Berfokus pada Tunawicara</a:t>
            </a:r>
            <a:endParaRPr lang="en-US" sz="1400" dirty="0">
              <a:latin typeface="Montserrat" panose="00000500000000000000" pitchFamily="50" charset="0"/>
            </a:endParaRPr>
          </a:p>
        </p:txBody>
      </p:sp>
      <p:sp>
        <p:nvSpPr>
          <p:cNvPr id="55" name="Kotak Teks 55">
            <a:extLst>
              <a:ext uri="{FF2B5EF4-FFF2-40B4-BE49-F238E27FC236}">
                <a16:creationId xmlns:a16="http://schemas.microsoft.com/office/drawing/2014/main" id="{B07FBDBB-B55C-6E77-37DA-16B8EADAA88C}"/>
              </a:ext>
            </a:extLst>
          </p:cNvPr>
          <p:cNvSpPr txBox="1"/>
          <p:nvPr/>
        </p:nvSpPr>
        <p:spPr>
          <a:xfrm>
            <a:off x="480934" y="3455175"/>
            <a:ext cx="2094712" cy="523220"/>
          </a:xfrm>
          <a:prstGeom prst="rect">
            <a:avLst/>
          </a:prstGeom>
          <a:noFill/>
        </p:spPr>
        <p:txBody>
          <a:bodyPr wrap="square">
            <a:spAutoFit/>
          </a:bodyPr>
          <a:lstStyle/>
          <a:p>
            <a:r>
              <a:rPr lang="id-ID" sz="1400" dirty="0">
                <a:latin typeface="Montserrat" panose="00000500000000000000" pitchFamily="50" charset="0"/>
              </a:rPr>
              <a:t>Berfokus pada Tuna Rungu </a:t>
            </a:r>
            <a:endParaRPr lang="en-US" sz="1400" dirty="0">
              <a:latin typeface="Montserrat" panose="00000500000000000000" pitchFamily="50" charset="0"/>
            </a:endParaRPr>
          </a:p>
        </p:txBody>
      </p:sp>
      <p:sp>
        <p:nvSpPr>
          <p:cNvPr id="56" name="Kotak Teks 56">
            <a:extLst>
              <a:ext uri="{FF2B5EF4-FFF2-40B4-BE49-F238E27FC236}">
                <a16:creationId xmlns:a16="http://schemas.microsoft.com/office/drawing/2014/main" id="{C2E40E3B-49EB-0E9E-ECA6-4BA40F7B625B}"/>
              </a:ext>
            </a:extLst>
          </p:cNvPr>
          <p:cNvSpPr txBox="1"/>
          <p:nvPr/>
        </p:nvSpPr>
        <p:spPr>
          <a:xfrm>
            <a:off x="509931" y="4056554"/>
            <a:ext cx="2331592" cy="307777"/>
          </a:xfrm>
          <a:prstGeom prst="rect">
            <a:avLst/>
          </a:prstGeom>
          <a:noFill/>
        </p:spPr>
        <p:txBody>
          <a:bodyPr wrap="square">
            <a:spAutoFit/>
          </a:bodyPr>
          <a:lstStyle/>
          <a:p>
            <a:r>
              <a:rPr lang="en-US" sz="1400" dirty="0">
                <a:latin typeface="Montserrat" panose="00000500000000000000" pitchFamily="50" charset="0"/>
              </a:rPr>
              <a:t>Harga </a:t>
            </a:r>
            <a:r>
              <a:rPr lang="en-US" sz="1400" dirty="0" err="1">
                <a:latin typeface="Montserrat" panose="00000500000000000000" pitchFamily="50" charset="0"/>
              </a:rPr>
              <a:t>terjangkau</a:t>
            </a:r>
            <a:endParaRPr lang="en-US" sz="1400" dirty="0">
              <a:latin typeface="Montserrat" panose="00000500000000000000" pitchFamily="50" charset="0"/>
            </a:endParaRPr>
          </a:p>
        </p:txBody>
      </p:sp>
      <p:pic>
        <p:nvPicPr>
          <p:cNvPr id="71" name="Google Shape;174;p19">
            <a:extLst>
              <a:ext uri="{FF2B5EF4-FFF2-40B4-BE49-F238E27FC236}">
                <a16:creationId xmlns:a16="http://schemas.microsoft.com/office/drawing/2014/main" id="{F733FE95-8304-A297-7D77-19B7FC9FF494}"/>
              </a:ext>
            </a:extLst>
          </p:cNvPr>
          <p:cNvPicPr preferRelativeResize="0"/>
          <p:nvPr/>
        </p:nvPicPr>
        <p:blipFill>
          <a:blip r:embed="rId11">
            <a:alphaModFix/>
          </a:blip>
          <a:stretch>
            <a:fillRect/>
          </a:stretch>
        </p:blipFill>
        <p:spPr>
          <a:xfrm rot="5400000" flipV="1">
            <a:off x="7764626" y="828033"/>
            <a:ext cx="474994" cy="633901"/>
          </a:xfrm>
          <a:prstGeom prst="rect">
            <a:avLst/>
          </a:prstGeom>
          <a:noFill/>
          <a:ln>
            <a:noFill/>
          </a:ln>
        </p:spPr>
      </p:pic>
      <p:sp>
        <p:nvSpPr>
          <p:cNvPr id="73" name="TextBox 72">
            <a:extLst>
              <a:ext uri="{FF2B5EF4-FFF2-40B4-BE49-F238E27FC236}">
                <a16:creationId xmlns:a16="http://schemas.microsoft.com/office/drawing/2014/main" id="{E1B90D3D-8546-FFFC-6526-C3DD19F5F8A6}"/>
              </a:ext>
            </a:extLst>
          </p:cNvPr>
          <p:cNvSpPr txBox="1"/>
          <p:nvPr/>
        </p:nvSpPr>
        <p:spPr>
          <a:xfrm>
            <a:off x="7450380" y="1396330"/>
            <a:ext cx="1103483" cy="253916"/>
          </a:xfrm>
          <a:prstGeom prst="rect">
            <a:avLst/>
          </a:prstGeom>
          <a:noFill/>
        </p:spPr>
        <p:txBody>
          <a:bodyPr wrap="square">
            <a:spAutoFit/>
          </a:bodyPr>
          <a:lstStyle/>
          <a:p>
            <a:pPr algn="ctr"/>
            <a:r>
              <a:rPr lang="en-US" sz="1050" b="1" dirty="0">
                <a:solidFill>
                  <a:srgbClr val="187D91"/>
                </a:solidFill>
                <a:effectLst>
                  <a:glow rad="127000">
                    <a:schemeClr val="bg1"/>
                  </a:glow>
                  <a:outerShdw blurRad="50800" dist="38100" dir="2700000" algn="tl" rotWithShape="0">
                    <a:prstClr val="black">
                      <a:alpha val="40000"/>
                    </a:prstClr>
                  </a:outerShdw>
                </a:effectLst>
                <a:latin typeface="Poppins" pitchFamily="2" charset="77"/>
                <a:cs typeface="Poppins" pitchFamily="2" charset="77"/>
              </a:rPr>
              <a:t>GLOVITOO</a:t>
            </a:r>
            <a:endParaRPr lang="en-US" sz="1050" b="1" dirty="0">
              <a:solidFill>
                <a:srgbClr val="187D91"/>
              </a:solidFill>
              <a:effectLst>
                <a:glow rad="127000">
                  <a:schemeClr val="bg1"/>
                </a:glow>
              </a:effectLst>
            </a:endParaRPr>
          </a:p>
        </p:txBody>
      </p:sp>
      <p:pic>
        <p:nvPicPr>
          <p:cNvPr id="74" name="Google Shape;365;p26">
            <a:extLst>
              <a:ext uri="{FF2B5EF4-FFF2-40B4-BE49-F238E27FC236}">
                <a16:creationId xmlns:a16="http://schemas.microsoft.com/office/drawing/2014/main" id="{6214DB21-3F4E-8324-3749-B9547735400A}"/>
              </a:ext>
            </a:extLst>
          </p:cNvPr>
          <p:cNvPicPr preferRelativeResize="0"/>
          <p:nvPr/>
        </p:nvPicPr>
        <p:blipFill rotWithShape="1">
          <a:blip r:embed="rId13">
            <a:alphaModFix/>
          </a:blip>
          <a:srcRect l="74903" b="56069"/>
          <a:stretch/>
        </p:blipFill>
        <p:spPr>
          <a:xfrm>
            <a:off x="4491990" y="709428"/>
            <a:ext cx="1104626" cy="653320"/>
          </a:xfrm>
          <a:prstGeom prst="rect">
            <a:avLst/>
          </a:prstGeom>
          <a:noFill/>
          <a:ln>
            <a:noFill/>
          </a:ln>
        </p:spPr>
      </p:pic>
      <p:pic>
        <p:nvPicPr>
          <p:cNvPr id="75" name="Google Shape;366;p26">
            <a:extLst>
              <a:ext uri="{FF2B5EF4-FFF2-40B4-BE49-F238E27FC236}">
                <a16:creationId xmlns:a16="http://schemas.microsoft.com/office/drawing/2014/main" id="{D4591A42-BAE0-EED6-A18F-F9B84ED77185}"/>
              </a:ext>
            </a:extLst>
          </p:cNvPr>
          <p:cNvPicPr preferRelativeResize="0"/>
          <p:nvPr/>
        </p:nvPicPr>
        <p:blipFill>
          <a:blip r:embed="rId14">
            <a:alphaModFix/>
          </a:blip>
          <a:stretch>
            <a:fillRect/>
          </a:stretch>
        </p:blipFill>
        <p:spPr>
          <a:xfrm>
            <a:off x="6207250" y="728025"/>
            <a:ext cx="833262" cy="629913"/>
          </a:xfrm>
          <a:prstGeom prst="rect">
            <a:avLst/>
          </a:prstGeom>
          <a:noFill/>
          <a:ln>
            <a:noFill/>
          </a:ln>
        </p:spPr>
      </p:pic>
      <p:pic>
        <p:nvPicPr>
          <p:cNvPr id="76" name="Google Shape;364;p26">
            <a:extLst>
              <a:ext uri="{FF2B5EF4-FFF2-40B4-BE49-F238E27FC236}">
                <a16:creationId xmlns:a16="http://schemas.microsoft.com/office/drawing/2014/main" id="{0B42BCEE-51A2-3C30-4443-4058D5BA7598}"/>
              </a:ext>
            </a:extLst>
          </p:cNvPr>
          <p:cNvPicPr preferRelativeResize="0"/>
          <p:nvPr/>
        </p:nvPicPr>
        <p:blipFill rotWithShape="1">
          <a:blip r:embed="rId15">
            <a:alphaModFix/>
          </a:blip>
          <a:srcRect l="5748" t="36405" r="56335"/>
          <a:stretch/>
        </p:blipFill>
        <p:spPr>
          <a:xfrm>
            <a:off x="3081686" y="726966"/>
            <a:ext cx="891299" cy="632030"/>
          </a:xfrm>
          <a:prstGeom prst="rect">
            <a:avLst/>
          </a:prstGeom>
          <a:noFill/>
          <a:ln>
            <a:noFill/>
          </a:ln>
        </p:spPr>
      </p:pic>
      <p:pic>
        <p:nvPicPr>
          <p:cNvPr id="78" name="Graphic 77" descr="Badge Cross with solid fill">
            <a:extLst>
              <a:ext uri="{FF2B5EF4-FFF2-40B4-BE49-F238E27FC236}">
                <a16:creationId xmlns:a16="http://schemas.microsoft.com/office/drawing/2014/main" id="{46917850-CB36-3B65-EC84-CF431DEA951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85138" y="1689552"/>
            <a:ext cx="572947" cy="572947"/>
          </a:xfrm>
          <a:prstGeom prst="rect">
            <a:avLst/>
          </a:prstGeom>
        </p:spPr>
      </p:pic>
      <p:pic>
        <p:nvPicPr>
          <p:cNvPr id="79" name="Graphic 78" descr="Badge Cross with solid fill">
            <a:extLst>
              <a:ext uri="{FF2B5EF4-FFF2-40B4-BE49-F238E27FC236}">
                <a16:creationId xmlns:a16="http://schemas.microsoft.com/office/drawing/2014/main" id="{36E1FE96-5ECF-8DB1-BA20-0641CAA010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85138" y="2258830"/>
            <a:ext cx="572947" cy="572947"/>
          </a:xfrm>
          <a:prstGeom prst="rect">
            <a:avLst/>
          </a:prstGeom>
        </p:spPr>
      </p:pic>
      <p:pic>
        <p:nvPicPr>
          <p:cNvPr id="81" name="Graphic 80" descr="Badge Cross with solid fill">
            <a:extLst>
              <a:ext uri="{FF2B5EF4-FFF2-40B4-BE49-F238E27FC236}">
                <a16:creationId xmlns:a16="http://schemas.microsoft.com/office/drawing/2014/main" id="{EEF58748-9A74-C7A7-236C-840585C563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85138" y="3397386"/>
            <a:ext cx="572947" cy="572947"/>
          </a:xfrm>
          <a:prstGeom prst="rect">
            <a:avLst/>
          </a:prstGeom>
        </p:spPr>
      </p:pic>
      <p:pic>
        <p:nvPicPr>
          <p:cNvPr id="82" name="Graphic 81" descr="Badge Cross with solid fill">
            <a:extLst>
              <a:ext uri="{FF2B5EF4-FFF2-40B4-BE49-F238E27FC236}">
                <a16:creationId xmlns:a16="http://schemas.microsoft.com/office/drawing/2014/main" id="{F6D4FA0C-6486-75D3-FAA2-F33928C621C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85138" y="3966663"/>
            <a:ext cx="572947" cy="572947"/>
          </a:xfrm>
          <a:prstGeom prst="rect">
            <a:avLst/>
          </a:prstGeom>
        </p:spPr>
      </p:pic>
      <p:pic>
        <p:nvPicPr>
          <p:cNvPr id="83" name="Graphic 82" descr="Badge Cross with solid fill">
            <a:extLst>
              <a:ext uri="{FF2B5EF4-FFF2-40B4-BE49-F238E27FC236}">
                <a16:creationId xmlns:a16="http://schemas.microsoft.com/office/drawing/2014/main" id="{F53FFEBD-A4CE-91DD-6A73-FE847E2458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8877" y="1689552"/>
            <a:ext cx="572947" cy="572947"/>
          </a:xfrm>
          <a:prstGeom prst="rect">
            <a:avLst/>
          </a:prstGeom>
        </p:spPr>
      </p:pic>
      <p:pic>
        <p:nvPicPr>
          <p:cNvPr id="86" name="Graphic 85" descr="Badge Cross with solid fill">
            <a:extLst>
              <a:ext uri="{FF2B5EF4-FFF2-40B4-BE49-F238E27FC236}">
                <a16:creationId xmlns:a16="http://schemas.microsoft.com/office/drawing/2014/main" id="{3D28BF4C-9F2D-3330-3040-FD88DDB2EC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8877" y="3397386"/>
            <a:ext cx="572947" cy="572947"/>
          </a:xfrm>
          <a:prstGeom prst="rect">
            <a:avLst/>
          </a:prstGeom>
        </p:spPr>
      </p:pic>
      <p:pic>
        <p:nvPicPr>
          <p:cNvPr id="87" name="Graphic 86" descr="Badge Cross with solid fill">
            <a:extLst>
              <a:ext uri="{FF2B5EF4-FFF2-40B4-BE49-F238E27FC236}">
                <a16:creationId xmlns:a16="http://schemas.microsoft.com/office/drawing/2014/main" id="{8422BC36-4F54-B37F-5AF7-60A728681A8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8877" y="3966663"/>
            <a:ext cx="572947" cy="572947"/>
          </a:xfrm>
          <a:prstGeom prst="rect">
            <a:avLst/>
          </a:prstGeom>
        </p:spPr>
      </p:pic>
      <p:pic>
        <p:nvPicPr>
          <p:cNvPr id="91" name="Graphic 90" descr="Badge Cross with solid fill">
            <a:extLst>
              <a:ext uri="{FF2B5EF4-FFF2-40B4-BE49-F238E27FC236}">
                <a16:creationId xmlns:a16="http://schemas.microsoft.com/office/drawing/2014/main" id="{EB085C91-B9A0-E1C2-48DC-803731A467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0640" y="3397386"/>
            <a:ext cx="572947" cy="572947"/>
          </a:xfrm>
          <a:prstGeom prst="rect">
            <a:avLst/>
          </a:prstGeom>
        </p:spPr>
      </p:pic>
      <p:pic>
        <p:nvPicPr>
          <p:cNvPr id="92" name="Graphic 91" descr="Badge Cross with solid fill">
            <a:extLst>
              <a:ext uri="{FF2B5EF4-FFF2-40B4-BE49-F238E27FC236}">
                <a16:creationId xmlns:a16="http://schemas.microsoft.com/office/drawing/2014/main" id="{590D37D5-9090-A446-802C-FC37E45D544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0640" y="3966663"/>
            <a:ext cx="572947" cy="572947"/>
          </a:xfrm>
          <a:prstGeom prst="rect">
            <a:avLst/>
          </a:prstGeom>
        </p:spPr>
      </p:pic>
      <p:pic>
        <p:nvPicPr>
          <p:cNvPr id="94" name="Graphic 93" descr="Badge Tick with solid fill">
            <a:extLst>
              <a:ext uri="{FF2B5EF4-FFF2-40B4-BE49-F238E27FC236}">
                <a16:creationId xmlns:a16="http://schemas.microsoft.com/office/drawing/2014/main" id="{20F8D544-4FC3-A2CF-C617-853FE7F798F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77894" y="1700037"/>
            <a:ext cx="599301" cy="599301"/>
          </a:xfrm>
          <a:prstGeom prst="rect">
            <a:avLst/>
          </a:prstGeom>
        </p:spPr>
      </p:pic>
      <p:pic>
        <p:nvPicPr>
          <p:cNvPr id="96" name="Graphic 95" descr="Badge Tick with solid fill">
            <a:extLst>
              <a:ext uri="{FF2B5EF4-FFF2-40B4-BE49-F238E27FC236}">
                <a16:creationId xmlns:a16="http://schemas.microsoft.com/office/drawing/2014/main" id="{809779D4-73FC-BEA2-1CFC-BC8036CBE1A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77894" y="2265892"/>
            <a:ext cx="599301" cy="599301"/>
          </a:xfrm>
          <a:prstGeom prst="rect">
            <a:avLst/>
          </a:prstGeom>
        </p:spPr>
      </p:pic>
      <p:pic>
        <p:nvPicPr>
          <p:cNvPr id="97" name="Graphic 96" descr="Badge Tick with solid fill">
            <a:extLst>
              <a:ext uri="{FF2B5EF4-FFF2-40B4-BE49-F238E27FC236}">
                <a16:creationId xmlns:a16="http://schemas.microsoft.com/office/drawing/2014/main" id="{534596FB-3412-961C-CD10-685730E2950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77894" y="2827494"/>
            <a:ext cx="599301" cy="599301"/>
          </a:xfrm>
          <a:prstGeom prst="rect">
            <a:avLst/>
          </a:prstGeom>
        </p:spPr>
      </p:pic>
      <p:pic>
        <p:nvPicPr>
          <p:cNvPr id="98" name="Graphic 97" descr="Badge Tick with solid fill">
            <a:extLst>
              <a:ext uri="{FF2B5EF4-FFF2-40B4-BE49-F238E27FC236}">
                <a16:creationId xmlns:a16="http://schemas.microsoft.com/office/drawing/2014/main" id="{B9051DA6-CCA0-2B1B-D770-AFBF0E23609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77894" y="3397386"/>
            <a:ext cx="599301" cy="599301"/>
          </a:xfrm>
          <a:prstGeom prst="rect">
            <a:avLst/>
          </a:prstGeom>
        </p:spPr>
      </p:pic>
      <p:pic>
        <p:nvPicPr>
          <p:cNvPr id="99" name="Graphic 98" descr="Badge Tick with solid fill">
            <a:extLst>
              <a:ext uri="{FF2B5EF4-FFF2-40B4-BE49-F238E27FC236}">
                <a16:creationId xmlns:a16="http://schemas.microsoft.com/office/drawing/2014/main" id="{FF662651-86FA-4F9B-60C9-A4C2C0F1A6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77894" y="3929453"/>
            <a:ext cx="599301" cy="599301"/>
          </a:xfrm>
          <a:prstGeom prst="rect">
            <a:avLst/>
          </a:prstGeom>
        </p:spPr>
      </p:pic>
      <p:pic>
        <p:nvPicPr>
          <p:cNvPr id="100" name="Graphic 99" descr="Badge Tick with solid fill">
            <a:extLst>
              <a:ext uri="{FF2B5EF4-FFF2-40B4-BE49-F238E27FC236}">
                <a16:creationId xmlns:a16="http://schemas.microsoft.com/office/drawing/2014/main" id="{6C818AD2-7511-65F3-D014-DAF141AE491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54286" y="1700037"/>
            <a:ext cx="599301" cy="599301"/>
          </a:xfrm>
          <a:prstGeom prst="rect">
            <a:avLst/>
          </a:prstGeom>
        </p:spPr>
      </p:pic>
      <p:pic>
        <p:nvPicPr>
          <p:cNvPr id="101" name="Graphic 100" descr="Badge Tick with solid fill">
            <a:extLst>
              <a:ext uri="{FF2B5EF4-FFF2-40B4-BE49-F238E27FC236}">
                <a16:creationId xmlns:a16="http://schemas.microsoft.com/office/drawing/2014/main" id="{B7F58C04-7EC2-B70D-3EED-4A01649048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44652" y="2266816"/>
            <a:ext cx="599301" cy="599301"/>
          </a:xfrm>
          <a:prstGeom prst="rect">
            <a:avLst/>
          </a:prstGeom>
        </p:spPr>
      </p:pic>
      <p:pic>
        <p:nvPicPr>
          <p:cNvPr id="102" name="Graphic 101" descr="Badge Tick with solid fill">
            <a:extLst>
              <a:ext uri="{FF2B5EF4-FFF2-40B4-BE49-F238E27FC236}">
                <a16:creationId xmlns:a16="http://schemas.microsoft.com/office/drawing/2014/main" id="{724F63D0-7681-5935-6671-012CFF9AA8B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65618" y="2266816"/>
            <a:ext cx="599301" cy="599301"/>
          </a:xfrm>
          <a:prstGeom prst="rect">
            <a:avLst/>
          </a:prstGeom>
        </p:spPr>
      </p:pic>
      <p:pic>
        <p:nvPicPr>
          <p:cNvPr id="103" name="Graphic 102" descr="Badge Tick with solid fill">
            <a:extLst>
              <a:ext uri="{FF2B5EF4-FFF2-40B4-BE49-F238E27FC236}">
                <a16:creationId xmlns:a16="http://schemas.microsoft.com/office/drawing/2014/main" id="{ADFCA787-97D9-F29E-686D-028A57E967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44652" y="2810291"/>
            <a:ext cx="599301" cy="599301"/>
          </a:xfrm>
          <a:prstGeom prst="rect">
            <a:avLst/>
          </a:prstGeom>
        </p:spPr>
      </p:pic>
      <p:pic>
        <p:nvPicPr>
          <p:cNvPr id="104" name="Graphic 103" descr="Badge Tick with solid fill">
            <a:extLst>
              <a:ext uri="{FF2B5EF4-FFF2-40B4-BE49-F238E27FC236}">
                <a16:creationId xmlns:a16="http://schemas.microsoft.com/office/drawing/2014/main" id="{10220652-F943-3F9E-11AB-34058D89010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65618" y="2810291"/>
            <a:ext cx="599301" cy="599301"/>
          </a:xfrm>
          <a:prstGeom prst="rect">
            <a:avLst/>
          </a:prstGeom>
        </p:spPr>
      </p:pic>
      <p:pic>
        <p:nvPicPr>
          <p:cNvPr id="105" name="Graphic 104" descr="Badge Tick with solid fill">
            <a:extLst>
              <a:ext uri="{FF2B5EF4-FFF2-40B4-BE49-F238E27FC236}">
                <a16:creationId xmlns:a16="http://schemas.microsoft.com/office/drawing/2014/main" id="{06457286-E61F-9D10-8C9C-735D3943458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71960" y="2810291"/>
            <a:ext cx="599301" cy="599301"/>
          </a:xfrm>
          <a:prstGeom prst="rect">
            <a:avLst/>
          </a:prstGeom>
        </p:spPr>
      </p:pic>
      <p:pic>
        <p:nvPicPr>
          <p:cNvPr id="112" name="Picture 111">
            <a:extLst>
              <a:ext uri="{FF2B5EF4-FFF2-40B4-BE49-F238E27FC236}">
                <a16:creationId xmlns:a16="http://schemas.microsoft.com/office/drawing/2014/main" id="{744BB4B8-58D0-58BC-8BA5-E0F897893A2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028" y="5277864"/>
            <a:ext cx="4344898" cy="4818225"/>
          </a:xfrm>
          <a:prstGeom prst="rect">
            <a:avLst/>
          </a:prstGeom>
          <a:effectLst>
            <a:outerShdw blurRad="63500" sx="102000" sy="102000" algn="ctr" rotWithShape="0">
              <a:prstClr val="black">
                <a:alpha val="40000"/>
              </a:prstClr>
            </a:outerShdw>
          </a:effectLst>
        </p:spPr>
      </p:pic>
      <p:pic>
        <p:nvPicPr>
          <p:cNvPr id="113" name="Graphic 112">
            <a:extLst>
              <a:ext uri="{FF2B5EF4-FFF2-40B4-BE49-F238E27FC236}">
                <a16:creationId xmlns:a16="http://schemas.microsoft.com/office/drawing/2014/main" id="{E03E3019-AEB2-5DAA-7DD8-F9A468FC624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1245426">
            <a:off x="9281172" y="2981399"/>
            <a:ext cx="5860623" cy="53338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09387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Effect transition="in" filter="fade">
                                      <p:cBhvr>
                                        <p:cTn id="9" dur="500"/>
                                        <p:tgtEl>
                                          <p:spTgt spid="78"/>
                                        </p:tgtEl>
                                      </p:cBhvr>
                                    </p:animEffect>
                                  </p:childTnLst>
                                </p:cTn>
                              </p:par>
                              <p:par>
                                <p:cTn id="10" presetID="53" presetClass="entr" presetSubtype="16" fill="hold" nodeType="with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p:cTn id="12" dur="500" fill="hold"/>
                                        <p:tgtEl>
                                          <p:spTgt spid="79"/>
                                        </p:tgtEl>
                                        <p:attrNameLst>
                                          <p:attrName>ppt_w</p:attrName>
                                        </p:attrNameLst>
                                      </p:cBhvr>
                                      <p:tavLst>
                                        <p:tav tm="0">
                                          <p:val>
                                            <p:fltVal val="0"/>
                                          </p:val>
                                        </p:tav>
                                        <p:tav tm="100000">
                                          <p:val>
                                            <p:strVal val="#ppt_w"/>
                                          </p:val>
                                        </p:tav>
                                      </p:tavLst>
                                    </p:anim>
                                    <p:anim calcmode="lin" valueType="num">
                                      <p:cBhvr>
                                        <p:cTn id="13" dur="500" fill="hold"/>
                                        <p:tgtEl>
                                          <p:spTgt spid="79"/>
                                        </p:tgtEl>
                                        <p:attrNameLst>
                                          <p:attrName>ppt_h</p:attrName>
                                        </p:attrNameLst>
                                      </p:cBhvr>
                                      <p:tavLst>
                                        <p:tav tm="0">
                                          <p:val>
                                            <p:fltVal val="0"/>
                                          </p:val>
                                        </p:tav>
                                        <p:tav tm="100000">
                                          <p:val>
                                            <p:strVal val="#ppt_h"/>
                                          </p:val>
                                        </p:tav>
                                      </p:tavLst>
                                    </p:anim>
                                    <p:animEffect transition="in" filter="fade">
                                      <p:cBhvr>
                                        <p:cTn id="14" dur="500"/>
                                        <p:tgtEl>
                                          <p:spTgt spid="79"/>
                                        </p:tgtEl>
                                      </p:cBhvr>
                                    </p:animEffect>
                                  </p:childTnLst>
                                </p:cTn>
                              </p:par>
                              <p:par>
                                <p:cTn id="15" presetID="53" presetClass="entr" presetSubtype="16"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p:cTn id="17" dur="500" fill="hold"/>
                                        <p:tgtEl>
                                          <p:spTgt spid="81"/>
                                        </p:tgtEl>
                                        <p:attrNameLst>
                                          <p:attrName>ppt_w</p:attrName>
                                        </p:attrNameLst>
                                      </p:cBhvr>
                                      <p:tavLst>
                                        <p:tav tm="0">
                                          <p:val>
                                            <p:fltVal val="0"/>
                                          </p:val>
                                        </p:tav>
                                        <p:tav tm="100000">
                                          <p:val>
                                            <p:strVal val="#ppt_w"/>
                                          </p:val>
                                        </p:tav>
                                      </p:tavLst>
                                    </p:anim>
                                    <p:anim calcmode="lin" valueType="num">
                                      <p:cBhvr>
                                        <p:cTn id="18" dur="500" fill="hold"/>
                                        <p:tgtEl>
                                          <p:spTgt spid="81"/>
                                        </p:tgtEl>
                                        <p:attrNameLst>
                                          <p:attrName>ppt_h</p:attrName>
                                        </p:attrNameLst>
                                      </p:cBhvr>
                                      <p:tavLst>
                                        <p:tav tm="0">
                                          <p:val>
                                            <p:fltVal val="0"/>
                                          </p:val>
                                        </p:tav>
                                        <p:tav tm="100000">
                                          <p:val>
                                            <p:strVal val="#ppt_h"/>
                                          </p:val>
                                        </p:tav>
                                      </p:tavLst>
                                    </p:anim>
                                    <p:animEffect transition="in" filter="fade">
                                      <p:cBhvr>
                                        <p:cTn id="19" dur="500"/>
                                        <p:tgtEl>
                                          <p:spTgt spid="81"/>
                                        </p:tgtEl>
                                      </p:cBhvr>
                                    </p:animEffect>
                                  </p:childTnLst>
                                </p:cTn>
                              </p:par>
                              <p:par>
                                <p:cTn id="20" presetID="53" presetClass="entr" presetSubtype="16"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 calcmode="lin" valueType="num">
                                      <p:cBhvr>
                                        <p:cTn id="22" dur="500" fill="hold"/>
                                        <p:tgtEl>
                                          <p:spTgt spid="82"/>
                                        </p:tgtEl>
                                        <p:attrNameLst>
                                          <p:attrName>ppt_w</p:attrName>
                                        </p:attrNameLst>
                                      </p:cBhvr>
                                      <p:tavLst>
                                        <p:tav tm="0">
                                          <p:val>
                                            <p:fltVal val="0"/>
                                          </p:val>
                                        </p:tav>
                                        <p:tav tm="100000">
                                          <p:val>
                                            <p:strVal val="#ppt_w"/>
                                          </p:val>
                                        </p:tav>
                                      </p:tavLst>
                                    </p:anim>
                                    <p:anim calcmode="lin" valueType="num">
                                      <p:cBhvr>
                                        <p:cTn id="23" dur="500" fill="hold"/>
                                        <p:tgtEl>
                                          <p:spTgt spid="82"/>
                                        </p:tgtEl>
                                        <p:attrNameLst>
                                          <p:attrName>ppt_h</p:attrName>
                                        </p:attrNameLst>
                                      </p:cBhvr>
                                      <p:tavLst>
                                        <p:tav tm="0">
                                          <p:val>
                                            <p:fltVal val="0"/>
                                          </p:val>
                                        </p:tav>
                                        <p:tav tm="100000">
                                          <p:val>
                                            <p:strVal val="#ppt_h"/>
                                          </p:val>
                                        </p:tav>
                                      </p:tavLst>
                                    </p:anim>
                                    <p:animEffect transition="in" filter="fade">
                                      <p:cBhvr>
                                        <p:cTn id="24" dur="500"/>
                                        <p:tgtEl>
                                          <p:spTgt spid="82"/>
                                        </p:tgtEl>
                                      </p:cBhvr>
                                    </p:animEffect>
                                  </p:childTnLst>
                                </p:cTn>
                              </p:par>
                              <p:par>
                                <p:cTn id="25" presetID="53" presetClass="entr" presetSubtype="16"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 calcmode="lin" valueType="num">
                                      <p:cBhvr>
                                        <p:cTn id="27" dur="500" fill="hold"/>
                                        <p:tgtEl>
                                          <p:spTgt spid="83"/>
                                        </p:tgtEl>
                                        <p:attrNameLst>
                                          <p:attrName>ppt_w</p:attrName>
                                        </p:attrNameLst>
                                      </p:cBhvr>
                                      <p:tavLst>
                                        <p:tav tm="0">
                                          <p:val>
                                            <p:fltVal val="0"/>
                                          </p:val>
                                        </p:tav>
                                        <p:tav tm="100000">
                                          <p:val>
                                            <p:strVal val="#ppt_w"/>
                                          </p:val>
                                        </p:tav>
                                      </p:tavLst>
                                    </p:anim>
                                    <p:anim calcmode="lin" valueType="num">
                                      <p:cBhvr>
                                        <p:cTn id="28" dur="500" fill="hold"/>
                                        <p:tgtEl>
                                          <p:spTgt spid="83"/>
                                        </p:tgtEl>
                                        <p:attrNameLst>
                                          <p:attrName>ppt_h</p:attrName>
                                        </p:attrNameLst>
                                      </p:cBhvr>
                                      <p:tavLst>
                                        <p:tav tm="0">
                                          <p:val>
                                            <p:fltVal val="0"/>
                                          </p:val>
                                        </p:tav>
                                        <p:tav tm="100000">
                                          <p:val>
                                            <p:strVal val="#ppt_h"/>
                                          </p:val>
                                        </p:tav>
                                      </p:tavLst>
                                    </p:anim>
                                    <p:animEffect transition="in" filter="fade">
                                      <p:cBhvr>
                                        <p:cTn id="29" dur="500"/>
                                        <p:tgtEl>
                                          <p:spTgt spid="83"/>
                                        </p:tgtEl>
                                      </p:cBhvr>
                                    </p:animEffect>
                                  </p:childTnLst>
                                </p:cTn>
                              </p:par>
                              <p:par>
                                <p:cTn id="30" presetID="53" presetClass="entr" presetSubtype="16" fill="hold" nodeType="with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p:cTn id="32" dur="500" fill="hold"/>
                                        <p:tgtEl>
                                          <p:spTgt spid="86"/>
                                        </p:tgtEl>
                                        <p:attrNameLst>
                                          <p:attrName>ppt_w</p:attrName>
                                        </p:attrNameLst>
                                      </p:cBhvr>
                                      <p:tavLst>
                                        <p:tav tm="0">
                                          <p:val>
                                            <p:fltVal val="0"/>
                                          </p:val>
                                        </p:tav>
                                        <p:tav tm="100000">
                                          <p:val>
                                            <p:strVal val="#ppt_w"/>
                                          </p:val>
                                        </p:tav>
                                      </p:tavLst>
                                    </p:anim>
                                    <p:anim calcmode="lin" valueType="num">
                                      <p:cBhvr>
                                        <p:cTn id="33" dur="500" fill="hold"/>
                                        <p:tgtEl>
                                          <p:spTgt spid="86"/>
                                        </p:tgtEl>
                                        <p:attrNameLst>
                                          <p:attrName>ppt_h</p:attrName>
                                        </p:attrNameLst>
                                      </p:cBhvr>
                                      <p:tavLst>
                                        <p:tav tm="0">
                                          <p:val>
                                            <p:fltVal val="0"/>
                                          </p:val>
                                        </p:tav>
                                        <p:tav tm="100000">
                                          <p:val>
                                            <p:strVal val="#ppt_h"/>
                                          </p:val>
                                        </p:tav>
                                      </p:tavLst>
                                    </p:anim>
                                    <p:animEffect transition="in" filter="fade">
                                      <p:cBhvr>
                                        <p:cTn id="34" dur="500"/>
                                        <p:tgtEl>
                                          <p:spTgt spid="86"/>
                                        </p:tgtEl>
                                      </p:cBhvr>
                                    </p:animEffect>
                                  </p:childTnLst>
                                </p:cTn>
                              </p:par>
                              <p:par>
                                <p:cTn id="35" presetID="53" presetClass="entr" presetSubtype="16"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animEffect transition="in" filter="fade">
                                      <p:cBhvr>
                                        <p:cTn id="39" dur="500"/>
                                        <p:tgtEl>
                                          <p:spTgt spid="87"/>
                                        </p:tgtEl>
                                      </p:cBhvr>
                                    </p:animEffect>
                                  </p:childTnLst>
                                </p:cTn>
                              </p:par>
                              <p:par>
                                <p:cTn id="40" presetID="53" presetClass="entr" presetSubtype="16"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 calcmode="lin" valueType="num">
                                      <p:cBhvr>
                                        <p:cTn id="42" dur="500" fill="hold"/>
                                        <p:tgtEl>
                                          <p:spTgt spid="91"/>
                                        </p:tgtEl>
                                        <p:attrNameLst>
                                          <p:attrName>ppt_w</p:attrName>
                                        </p:attrNameLst>
                                      </p:cBhvr>
                                      <p:tavLst>
                                        <p:tav tm="0">
                                          <p:val>
                                            <p:fltVal val="0"/>
                                          </p:val>
                                        </p:tav>
                                        <p:tav tm="100000">
                                          <p:val>
                                            <p:strVal val="#ppt_w"/>
                                          </p:val>
                                        </p:tav>
                                      </p:tavLst>
                                    </p:anim>
                                    <p:anim calcmode="lin" valueType="num">
                                      <p:cBhvr>
                                        <p:cTn id="43" dur="500" fill="hold"/>
                                        <p:tgtEl>
                                          <p:spTgt spid="91"/>
                                        </p:tgtEl>
                                        <p:attrNameLst>
                                          <p:attrName>ppt_h</p:attrName>
                                        </p:attrNameLst>
                                      </p:cBhvr>
                                      <p:tavLst>
                                        <p:tav tm="0">
                                          <p:val>
                                            <p:fltVal val="0"/>
                                          </p:val>
                                        </p:tav>
                                        <p:tav tm="100000">
                                          <p:val>
                                            <p:strVal val="#ppt_h"/>
                                          </p:val>
                                        </p:tav>
                                      </p:tavLst>
                                    </p:anim>
                                    <p:animEffect transition="in" filter="fade">
                                      <p:cBhvr>
                                        <p:cTn id="44" dur="500"/>
                                        <p:tgtEl>
                                          <p:spTgt spid="91"/>
                                        </p:tgtEl>
                                      </p:cBhvr>
                                    </p:animEffect>
                                  </p:childTnLst>
                                </p:cTn>
                              </p:par>
                              <p:par>
                                <p:cTn id="45" presetID="53" presetClass="entr" presetSubtype="16" fill="hold" nodeType="withEffect">
                                  <p:stCondLst>
                                    <p:cond delay="0"/>
                                  </p:stCondLst>
                                  <p:childTnLst>
                                    <p:set>
                                      <p:cBhvr>
                                        <p:cTn id="46" dur="1" fill="hold">
                                          <p:stCondLst>
                                            <p:cond delay="0"/>
                                          </p:stCondLst>
                                        </p:cTn>
                                        <p:tgtEl>
                                          <p:spTgt spid="92"/>
                                        </p:tgtEl>
                                        <p:attrNameLst>
                                          <p:attrName>style.visibility</p:attrName>
                                        </p:attrNameLst>
                                      </p:cBhvr>
                                      <p:to>
                                        <p:strVal val="visible"/>
                                      </p:to>
                                    </p:set>
                                    <p:anim calcmode="lin" valueType="num">
                                      <p:cBhvr>
                                        <p:cTn id="47" dur="500" fill="hold"/>
                                        <p:tgtEl>
                                          <p:spTgt spid="92"/>
                                        </p:tgtEl>
                                        <p:attrNameLst>
                                          <p:attrName>ppt_w</p:attrName>
                                        </p:attrNameLst>
                                      </p:cBhvr>
                                      <p:tavLst>
                                        <p:tav tm="0">
                                          <p:val>
                                            <p:fltVal val="0"/>
                                          </p:val>
                                        </p:tav>
                                        <p:tav tm="100000">
                                          <p:val>
                                            <p:strVal val="#ppt_w"/>
                                          </p:val>
                                        </p:tav>
                                      </p:tavLst>
                                    </p:anim>
                                    <p:anim calcmode="lin" valueType="num">
                                      <p:cBhvr>
                                        <p:cTn id="48" dur="500" fill="hold"/>
                                        <p:tgtEl>
                                          <p:spTgt spid="92"/>
                                        </p:tgtEl>
                                        <p:attrNameLst>
                                          <p:attrName>ppt_h</p:attrName>
                                        </p:attrNameLst>
                                      </p:cBhvr>
                                      <p:tavLst>
                                        <p:tav tm="0">
                                          <p:val>
                                            <p:fltVal val="0"/>
                                          </p:val>
                                        </p:tav>
                                        <p:tav tm="100000">
                                          <p:val>
                                            <p:strVal val="#ppt_h"/>
                                          </p:val>
                                        </p:tav>
                                      </p:tavLst>
                                    </p:anim>
                                    <p:animEffect transition="in" filter="fade">
                                      <p:cBhvr>
                                        <p:cTn id="49" dur="500"/>
                                        <p:tgtEl>
                                          <p:spTgt spid="92"/>
                                        </p:tgtEl>
                                      </p:cBhvr>
                                    </p:animEffect>
                                  </p:childTnLst>
                                </p:cTn>
                              </p:par>
                              <p:par>
                                <p:cTn id="50" presetID="53" presetClass="entr" presetSubtype="16" fill="hold" nodeType="withEffect">
                                  <p:stCondLst>
                                    <p:cond delay="0"/>
                                  </p:stCondLst>
                                  <p:childTnLst>
                                    <p:set>
                                      <p:cBhvr>
                                        <p:cTn id="51" dur="1" fill="hold">
                                          <p:stCondLst>
                                            <p:cond delay="0"/>
                                          </p:stCondLst>
                                        </p:cTn>
                                        <p:tgtEl>
                                          <p:spTgt spid="94"/>
                                        </p:tgtEl>
                                        <p:attrNameLst>
                                          <p:attrName>style.visibility</p:attrName>
                                        </p:attrNameLst>
                                      </p:cBhvr>
                                      <p:to>
                                        <p:strVal val="visible"/>
                                      </p:to>
                                    </p:set>
                                    <p:anim calcmode="lin" valueType="num">
                                      <p:cBhvr>
                                        <p:cTn id="52" dur="500" fill="hold"/>
                                        <p:tgtEl>
                                          <p:spTgt spid="94"/>
                                        </p:tgtEl>
                                        <p:attrNameLst>
                                          <p:attrName>ppt_w</p:attrName>
                                        </p:attrNameLst>
                                      </p:cBhvr>
                                      <p:tavLst>
                                        <p:tav tm="0">
                                          <p:val>
                                            <p:fltVal val="0"/>
                                          </p:val>
                                        </p:tav>
                                        <p:tav tm="100000">
                                          <p:val>
                                            <p:strVal val="#ppt_w"/>
                                          </p:val>
                                        </p:tav>
                                      </p:tavLst>
                                    </p:anim>
                                    <p:anim calcmode="lin" valueType="num">
                                      <p:cBhvr>
                                        <p:cTn id="53" dur="500" fill="hold"/>
                                        <p:tgtEl>
                                          <p:spTgt spid="94"/>
                                        </p:tgtEl>
                                        <p:attrNameLst>
                                          <p:attrName>ppt_h</p:attrName>
                                        </p:attrNameLst>
                                      </p:cBhvr>
                                      <p:tavLst>
                                        <p:tav tm="0">
                                          <p:val>
                                            <p:fltVal val="0"/>
                                          </p:val>
                                        </p:tav>
                                        <p:tav tm="100000">
                                          <p:val>
                                            <p:strVal val="#ppt_h"/>
                                          </p:val>
                                        </p:tav>
                                      </p:tavLst>
                                    </p:anim>
                                    <p:animEffect transition="in" filter="fade">
                                      <p:cBhvr>
                                        <p:cTn id="54" dur="500"/>
                                        <p:tgtEl>
                                          <p:spTgt spid="94"/>
                                        </p:tgtEl>
                                      </p:cBhvr>
                                    </p:animEffect>
                                  </p:childTnLst>
                                </p:cTn>
                              </p:par>
                              <p:par>
                                <p:cTn id="55" presetID="53" presetClass="entr" presetSubtype="16"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anim calcmode="lin" valueType="num">
                                      <p:cBhvr>
                                        <p:cTn id="57" dur="500" fill="hold"/>
                                        <p:tgtEl>
                                          <p:spTgt spid="96"/>
                                        </p:tgtEl>
                                        <p:attrNameLst>
                                          <p:attrName>ppt_w</p:attrName>
                                        </p:attrNameLst>
                                      </p:cBhvr>
                                      <p:tavLst>
                                        <p:tav tm="0">
                                          <p:val>
                                            <p:fltVal val="0"/>
                                          </p:val>
                                        </p:tav>
                                        <p:tav tm="100000">
                                          <p:val>
                                            <p:strVal val="#ppt_w"/>
                                          </p:val>
                                        </p:tav>
                                      </p:tavLst>
                                    </p:anim>
                                    <p:anim calcmode="lin" valueType="num">
                                      <p:cBhvr>
                                        <p:cTn id="58" dur="500" fill="hold"/>
                                        <p:tgtEl>
                                          <p:spTgt spid="96"/>
                                        </p:tgtEl>
                                        <p:attrNameLst>
                                          <p:attrName>ppt_h</p:attrName>
                                        </p:attrNameLst>
                                      </p:cBhvr>
                                      <p:tavLst>
                                        <p:tav tm="0">
                                          <p:val>
                                            <p:fltVal val="0"/>
                                          </p:val>
                                        </p:tav>
                                        <p:tav tm="100000">
                                          <p:val>
                                            <p:strVal val="#ppt_h"/>
                                          </p:val>
                                        </p:tav>
                                      </p:tavLst>
                                    </p:anim>
                                    <p:animEffect transition="in" filter="fade">
                                      <p:cBhvr>
                                        <p:cTn id="59" dur="500"/>
                                        <p:tgtEl>
                                          <p:spTgt spid="96"/>
                                        </p:tgtEl>
                                      </p:cBhvr>
                                    </p:animEffect>
                                  </p:childTnLst>
                                </p:cTn>
                              </p:par>
                              <p:par>
                                <p:cTn id="60" presetID="53" presetClass="entr" presetSubtype="16" fill="hold" nodeType="withEffect">
                                  <p:stCondLst>
                                    <p:cond delay="0"/>
                                  </p:stCondLst>
                                  <p:childTnLst>
                                    <p:set>
                                      <p:cBhvr>
                                        <p:cTn id="61" dur="1" fill="hold">
                                          <p:stCondLst>
                                            <p:cond delay="0"/>
                                          </p:stCondLst>
                                        </p:cTn>
                                        <p:tgtEl>
                                          <p:spTgt spid="97"/>
                                        </p:tgtEl>
                                        <p:attrNameLst>
                                          <p:attrName>style.visibility</p:attrName>
                                        </p:attrNameLst>
                                      </p:cBhvr>
                                      <p:to>
                                        <p:strVal val="visible"/>
                                      </p:to>
                                    </p:set>
                                    <p:anim calcmode="lin" valueType="num">
                                      <p:cBhvr>
                                        <p:cTn id="62" dur="500" fill="hold"/>
                                        <p:tgtEl>
                                          <p:spTgt spid="97"/>
                                        </p:tgtEl>
                                        <p:attrNameLst>
                                          <p:attrName>ppt_w</p:attrName>
                                        </p:attrNameLst>
                                      </p:cBhvr>
                                      <p:tavLst>
                                        <p:tav tm="0">
                                          <p:val>
                                            <p:fltVal val="0"/>
                                          </p:val>
                                        </p:tav>
                                        <p:tav tm="100000">
                                          <p:val>
                                            <p:strVal val="#ppt_w"/>
                                          </p:val>
                                        </p:tav>
                                      </p:tavLst>
                                    </p:anim>
                                    <p:anim calcmode="lin" valueType="num">
                                      <p:cBhvr>
                                        <p:cTn id="63" dur="500" fill="hold"/>
                                        <p:tgtEl>
                                          <p:spTgt spid="97"/>
                                        </p:tgtEl>
                                        <p:attrNameLst>
                                          <p:attrName>ppt_h</p:attrName>
                                        </p:attrNameLst>
                                      </p:cBhvr>
                                      <p:tavLst>
                                        <p:tav tm="0">
                                          <p:val>
                                            <p:fltVal val="0"/>
                                          </p:val>
                                        </p:tav>
                                        <p:tav tm="100000">
                                          <p:val>
                                            <p:strVal val="#ppt_h"/>
                                          </p:val>
                                        </p:tav>
                                      </p:tavLst>
                                    </p:anim>
                                    <p:animEffect transition="in" filter="fade">
                                      <p:cBhvr>
                                        <p:cTn id="64" dur="500"/>
                                        <p:tgtEl>
                                          <p:spTgt spid="97"/>
                                        </p:tgtEl>
                                      </p:cBhvr>
                                    </p:animEffect>
                                  </p:childTnLst>
                                </p:cTn>
                              </p:par>
                              <p:par>
                                <p:cTn id="65" presetID="53" presetClass="entr" presetSubtype="16" fill="hold" nodeType="with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p:cTn id="67" dur="500" fill="hold"/>
                                        <p:tgtEl>
                                          <p:spTgt spid="98"/>
                                        </p:tgtEl>
                                        <p:attrNameLst>
                                          <p:attrName>ppt_w</p:attrName>
                                        </p:attrNameLst>
                                      </p:cBhvr>
                                      <p:tavLst>
                                        <p:tav tm="0">
                                          <p:val>
                                            <p:fltVal val="0"/>
                                          </p:val>
                                        </p:tav>
                                        <p:tav tm="100000">
                                          <p:val>
                                            <p:strVal val="#ppt_w"/>
                                          </p:val>
                                        </p:tav>
                                      </p:tavLst>
                                    </p:anim>
                                    <p:anim calcmode="lin" valueType="num">
                                      <p:cBhvr>
                                        <p:cTn id="68" dur="500" fill="hold"/>
                                        <p:tgtEl>
                                          <p:spTgt spid="98"/>
                                        </p:tgtEl>
                                        <p:attrNameLst>
                                          <p:attrName>ppt_h</p:attrName>
                                        </p:attrNameLst>
                                      </p:cBhvr>
                                      <p:tavLst>
                                        <p:tav tm="0">
                                          <p:val>
                                            <p:fltVal val="0"/>
                                          </p:val>
                                        </p:tav>
                                        <p:tav tm="100000">
                                          <p:val>
                                            <p:strVal val="#ppt_h"/>
                                          </p:val>
                                        </p:tav>
                                      </p:tavLst>
                                    </p:anim>
                                    <p:animEffect transition="in" filter="fade">
                                      <p:cBhvr>
                                        <p:cTn id="69" dur="500"/>
                                        <p:tgtEl>
                                          <p:spTgt spid="98"/>
                                        </p:tgtEl>
                                      </p:cBhvr>
                                    </p:animEffect>
                                  </p:childTnLst>
                                </p:cTn>
                              </p:par>
                              <p:par>
                                <p:cTn id="70" presetID="53" presetClass="entr" presetSubtype="16" fill="hold" nodeType="withEffect">
                                  <p:stCondLst>
                                    <p:cond delay="0"/>
                                  </p:stCondLst>
                                  <p:childTnLst>
                                    <p:set>
                                      <p:cBhvr>
                                        <p:cTn id="71" dur="1" fill="hold">
                                          <p:stCondLst>
                                            <p:cond delay="0"/>
                                          </p:stCondLst>
                                        </p:cTn>
                                        <p:tgtEl>
                                          <p:spTgt spid="99"/>
                                        </p:tgtEl>
                                        <p:attrNameLst>
                                          <p:attrName>style.visibility</p:attrName>
                                        </p:attrNameLst>
                                      </p:cBhvr>
                                      <p:to>
                                        <p:strVal val="visible"/>
                                      </p:to>
                                    </p:set>
                                    <p:anim calcmode="lin" valueType="num">
                                      <p:cBhvr>
                                        <p:cTn id="72" dur="500" fill="hold"/>
                                        <p:tgtEl>
                                          <p:spTgt spid="99"/>
                                        </p:tgtEl>
                                        <p:attrNameLst>
                                          <p:attrName>ppt_w</p:attrName>
                                        </p:attrNameLst>
                                      </p:cBhvr>
                                      <p:tavLst>
                                        <p:tav tm="0">
                                          <p:val>
                                            <p:fltVal val="0"/>
                                          </p:val>
                                        </p:tav>
                                        <p:tav tm="100000">
                                          <p:val>
                                            <p:strVal val="#ppt_w"/>
                                          </p:val>
                                        </p:tav>
                                      </p:tavLst>
                                    </p:anim>
                                    <p:anim calcmode="lin" valueType="num">
                                      <p:cBhvr>
                                        <p:cTn id="73" dur="500" fill="hold"/>
                                        <p:tgtEl>
                                          <p:spTgt spid="99"/>
                                        </p:tgtEl>
                                        <p:attrNameLst>
                                          <p:attrName>ppt_h</p:attrName>
                                        </p:attrNameLst>
                                      </p:cBhvr>
                                      <p:tavLst>
                                        <p:tav tm="0">
                                          <p:val>
                                            <p:fltVal val="0"/>
                                          </p:val>
                                        </p:tav>
                                        <p:tav tm="100000">
                                          <p:val>
                                            <p:strVal val="#ppt_h"/>
                                          </p:val>
                                        </p:tav>
                                      </p:tavLst>
                                    </p:anim>
                                    <p:animEffect transition="in" filter="fade">
                                      <p:cBhvr>
                                        <p:cTn id="74" dur="500"/>
                                        <p:tgtEl>
                                          <p:spTgt spid="99"/>
                                        </p:tgtEl>
                                      </p:cBhvr>
                                    </p:animEffect>
                                  </p:childTnLst>
                                </p:cTn>
                              </p:par>
                              <p:par>
                                <p:cTn id="75" presetID="53" presetClass="entr" presetSubtype="16"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anim calcmode="lin" valueType="num">
                                      <p:cBhvr>
                                        <p:cTn id="77" dur="500" fill="hold"/>
                                        <p:tgtEl>
                                          <p:spTgt spid="100"/>
                                        </p:tgtEl>
                                        <p:attrNameLst>
                                          <p:attrName>ppt_w</p:attrName>
                                        </p:attrNameLst>
                                      </p:cBhvr>
                                      <p:tavLst>
                                        <p:tav tm="0">
                                          <p:val>
                                            <p:fltVal val="0"/>
                                          </p:val>
                                        </p:tav>
                                        <p:tav tm="100000">
                                          <p:val>
                                            <p:strVal val="#ppt_w"/>
                                          </p:val>
                                        </p:tav>
                                      </p:tavLst>
                                    </p:anim>
                                    <p:anim calcmode="lin" valueType="num">
                                      <p:cBhvr>
                                        <p:cTn id="78" dur="500" fill="hold"/>
                                        <p:tgtEl>
                                          <p:spTgt spid="100"/>
                                        </p:tgtEl>
                                        <p:attrNameLst>
                                          <p:attrName>ppt_h</p:attrName>
                                        </p:attrNameLst>
                                      </p:cBhvr>
                                      <p:tavLst>
                                        <p:tav tm="0">
                                          <p:val>
                                            <p:fltVal val="0"/>
                                          </p:val>
                                        </p:tav>
                                        <p:tav tm="100000">
                                          <p:val>
                                            <p:strVal val="#ppt_h"/>
                                          </p:val>
                                        </p:tav>
                                      </p:tavLst>
                                    </p:anim>
                                    <p:animEffect transition="in" filter="fade">
                                      <p:cBhvr>
                                        <p:cTn id="79" dur="500"/>
                                        <p:tgtEl>
                                          <p:spTgt spid="100"/>
                                        </p:tgtEl>
                                      </p:cBhvr>
                                    </p:animEffect>
                                  </p:childTnLst>
                                </p:cTn>
                              </p:par>
                              <p:par>
                                <p:cTn id="80" presetID="53" presetClass="entr" presetSubtype="16" fill="hold" nodeType="withEffect">
                                  <p:stCondLst>
                                    <p:cond delay="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500" fill="hold"/>
                                        <p:tgtEl>
                                          <p:spTgt spid="101"/>
                                        </p:tgtEl>
                                        <p:attrNameLst>
                                          <p:attrName>ppt_w</p:attrName>
                                        </p:attrNameLst>
                                      </p:cBhvr>
                                      <p:tavLst>
                                        <p:tav tm="0">
                                          <p:val>
                                            <p:fltVal val="0"/>
                                          </p:val>
                                        </p:tav>
                                        <p:tav tm="100000">
                                          <p:val>
                                            <p:strVal val="#ppt_w"/>
                                          </p:val>
                                        </p:tav>
                                      </p:tavLst>
                                    </p:anim>
                                    <p:anim calcmode="lin" valueType="num">
                                      <p:cBhvr>
                                        <p:cTn id="83" dur="500" fill="hold"/>
                                        <p:tgtEl>
                                          <p:spTgt spid="101"/>
                                        </p:tgtEl>
                                        <p:attrNameLst>
                                          <p:attrName>ppt_h</p:attrName>
                                        </p:attrNameLst>
                                      </p:cBhvr>
                                      <p:tavLst>
                                        <p:tav tm="0">
                                          <p:val>
                                            <p:fltVal val="0"/>
                                          </p:val>
                                        </p:tav>
                                        <p:tav tm="100000">
                                          <p:val>
                                            <p:strVal val="#ppt_h"/>
                                          </p:val>
                                        </p:tav>
                                      </p:tavLst>
                                    </p:anim>
                                    <p:animEffect transition="in" filter="fade">
                                      <p:cBhvr>
                                        <p:cTn id="84" dur="500"/>
                                        <p:tgtEl>
                                          <p:spTgt spid="101"/>
                                        </p:tgtEl>
                                      </p:cBhvr>
                                    </p:animEffect>
                                  </p:childTnLst>
                                </p:cTn>
                              </p:par>
                              <p:par>
                                <p:cTn id="85" presetID="53" presetClass="entr" presetSubtype="16"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anim calcmode="lin" valueType="num">
                                      <p:cBhvr>
                                        <p:cTn id="87" dur="500" fill="hold"/>
                                        <p:tgtEl>
                                          <p:spTgt spid="102"/>
                                        </p:tgtEl>
                                        <p:attrNameLst>
                                          <p:attrName>ppt_w</p:attrName>
                                        </p:attrNameLst>
                                      </p:cBhvr>
                                      <p:tavLst>
                                        <p:tav tm="0">
                                          <p:val>
                                            <p:fltVal val="0"/>
                                          </p:val>
                                        </p:tav>
                                        <p:tav tm="100000">
                                          <p:val>
                                            <p:strVal val="#ppt_w"/>
                                          </p:val>
                                        </p:tav>
                                      </p:tavLst>
                                    </p:anim>
                                    <p:anim calcmode="lin" valueType="num">
                                      <p:cBhvr>
                                        <p:cTn id="88" dur="500" fill="hold"/>
                                        <p:tgtEl>
                                          <p:spTgt spid="102"/>
                                        </p:tgtEl>
                                        <p:attrNameLst>
                                          <p:attrName>ppt_h</p:attrName>
                                        </p:attrNameLst>
                                      </p:cBhvr>
                                      <p:tavLst>
                                        <p:tav tm="0">
                                          <p:val>
                                            <p:fltVal val="0"/>
                                          </p:val>
                                        </p:tav>
                                        <p:tav tm="100000">
                                          <p:val>
                                            <p:strVal val="#ppt_h"/>
                                          </p:val>
                                        </p:tav>
                                      </p:tavLst>
                                    </p:anim>
                                    <p:animEffect transition="in" filter="fade">
                                      <p:cBhvr>
                                        <p:cTn id="89" dur="500"/>
                                        <p:tgtEl>
                                          <p:spTgt spid="102"/>
                                        </p:tgtEl>
                                      </p:cBhvr>
                                    </p:animEffect>
                                  </p:childTnLst>
                                </p:cTn>
                              </p:par>
                              <p:par>
                                <p:cTn id="90" presetID="53" presetClass="entr" presetSubtype="16" fill="hold" nodeType="withEffect">
                                  <p:stCondLst>
                                    <p:cond delay="0"/>
                                  </p:stCondLst>
                                  <p:childTnLst>
                                    <p:set>
                                      <p:cBhvr>
                                        <p:cTn id="91" dur="1" fill="hold">
                                          <p:stCondLst>
                                            <p:cond delay="0"/>
                                          </p:stCondLst>
                                        </p:cTn>
                                        <p:tgtEl>
                                          <p:spTgt spid="103"/>
                                        </p:tgtEl>
                                        <p:attrNameLst>
                                          <p:attrName>style.visibility</p:attrName>
                                        </p:attrNameLst>
                                      </p:cBhvr>
                                      <p:to>
                                        <p:strVal val="visible"/>
                                      </p:to>
                                    </p:set>
                                    <p:anim calcmode="lin" valueType="num">
                                      <p:cBhvr>
                                        <p:cTn id="92" dur="500" fill="hold"/>
                                        <p:tgtEl>
                                          <p:spTgt spid="103"/>
                                        </p:tgtEl>
                                        <p:attrNameLst>
                                          <p:attrName>ppt_w</p:attrName>
                                        </p:attrNameLst>
                                      </p:cBhvr>
                                      <p:tavLst>
                                        <p:tav tm="0">
                                          <p:val>
                                            <p:fltVal val="0"/>
                                          </p:val>
                                        </p:tav>
                                        <p:tav tm="100000">
                                          <p:val>
                                            <p:strVal val="#ppt_w"/>
                                          </p:val>
                                        </p:tav>
                                      </p:tavLst>
                                    </p:anim>
                                    <p:anim calcmode="lin" valueType="num">
                                      <p:cBhvr>
                                        <p:cTn id="93" dur="500" fill="hold"/>
                                        <p:tgtEl>
                                          <p:spTgt spid="103"/>
                                        </p:tgtEl>
                                        <p:attrNameLst>
                                          <p:attrName>ppt_h</p:attrName>
                                        </p:attrNameLst>
                                      </p:cBhvr>
                                      <p:tavLst>
                                        <p:tav tm="0">
                                          <p:val>
                                            <p:fltVal val="0"/>
                                          </p:val>
                                        </p:tav>
                                        <p:tav tm="100000">
                                          <p:val>
                                            <p:strVal val="#ppt_h"/>
                                          </p:val>
                                        </p:tav>
                                      </p:tavLst>
                                    </p:anim>
                                    <p:animEffect transition="in" filter="fade">
                                      <p:cBhvr>
                                        <p:cTn id="94" dur="500"/>
                                        <p:tgtEl>
                                          <p:spTgt spid="103"/>
                                        </p:tgtEl>
                                      </p:cBhvr>
                                    </p:animEffect>
                                  </p:childTnLst>
                                </p:cTn>
                              </p:par>
                              <p:par>
                                <p:cTn id="95" presetID="53" presetClass="entr" presetSubtype="16" fill="hold" nodeType="withEffect">
                                  <p:stCondLst>
                                    <p:cond delay="0"/>
                                  </p:stCondLst>
                                  <p:childTnLst>
                                    <p:set>
                                      <p:cBhvr>
                                        <p:cTn id="96" dur="1" fill="hold">
                                          <p:stCondLst>
                                            <p:cond delay="0"/>
                                          </p:stCondLst>
                                        </p:cTn>
                                        <p:tgtEl>
                                          <p:spTgt spid="104"/>
                                        </p:tgtEl>
                                        <p:attrNameLst>
                                          <p:attrName>style.visibility</p:attrName>
                                        </p:attrNameLst>
                                      </p:cBhvr>
                                      <p:to>
                                        <p:strVal val="visible"/>
                                      </p:to>
                                    </p:set>
                                    <p:anim calcmode="lin" valueType="num">
                                      <p:cBhvr>
                                        <p:cTn id="97" dur="500" fill="hold"/>
                                        <p:tgtEl>
                                          <p:spTgt spid="104"/>
                                        </p:tgtEl>
                                        <p:attrNameLst>
                                          <p:attrName>ppt_w</p:attrName>
                                        </p:attrNameLst>
                                      </p:cBhvr>
                                      <p:tavLst>
                                        <p:tav tm="0">
                                          <p:val>
                                            <p:fltVal val="0"/>
                                          </p:val>
                                        </p:tav>
                                        <p:tav tm="100000">
                                          <p:val>
                                            <p:strVal val="#ppt_w"/>
                                          </p:val>
                                        </p:tav>
                                      </p:tavLst>
                                    </p:anim>
                                    <p:anim calcmode="lin" valueType="num">
                                      <p:cBhvr>
                                        <p:cTn id="98" dur="500" fill="hold"/>
                                        <p:tgtEl>
                                          <p:spTgt spid="104"/>
                                        </p:tgtEl>
                                        <p:attrNameLst>
                                          <p:attrName>ppt_h</p:attrName>
                                        </p:attrNameLst>
                                      </p:cBhvr>
                                      <p:tavLst>
                                        <p:tav tm="0">
                                          <p:val>
                                            <p:fltVal val="0"/>
                                          </p:val>
                                        </p:tav>
                                        <p:tav tm="100000">
                                          <p:val>
                                            <p:strVal val="#ppt_h"/>
                                          </p:val>
                                        </p:tav>
                                      </p:tavLst>
                                    </p:anim>
                                    <p:animEffect transition="in" filter="fade">
                                      <p:cBhvr>
                                        <p:cTn id="99" dur="500"/>
                                        <p:tgtEl>
                                          <p:spTgt spid="104"/>
                                        </p:tgtEl>
                                      </p:cBhvr>
                                    </p:animEffect>
                                  </p:childTnLst>
                                </p:cTn>
                              </p:par>
                              <p:par>
                                <p:cTn id="100" presetID="53" presetClass="entr" presetSubtype="16" fill="hold" nodeType="withEffect">
                                  <p:stCondLst>
                                    <p:cond delay="0"/>
                                  </p:stCondLst>
                                  <p:childTnLst>
                                    <p:set>
                                      <p:cBhvr>
                                        <p:cTn id="101" dur="1" fill="hold">
                                          <p:stCondLst>
                                            <p:cond delay="0"/>
                                          </p:stCondLst>
                                        </p:cTn>
                                        <p:tgtEl>
                                          <p:spTgt spid="105"/>
                                        </p:tgtEl>
                                        <p:attrNameLst>
                                          <p:attrName>style.visibility</p:attrName>
                                        </p:attrNameLst>
                                      </p:cBhvr>
                                      <p:to>
                                        <p:strVal val="visible"/>
                                      </p:to>
                                    </p:set>
                                    <p:anim calcmode="lin" valueType="num">
                                      <p:cBhvr>
                                        <p:cTn id="102" dur="500" fill="hold"/>
                                        <p:tgtEl>
                                          <p:spTgt spid="105"/>
                                        </p:tgtEl>
                                        <p:attrNameLst>
                                          <p:attrName>ppt_w</p:attrName>
                                        </p:attrNameLst>
                                      </p:cBhvr>
                                      <p:tavLst>
                                        <p:tav tm="0">
                                          <p:val>
                                            <p:fltVal val="0"/>
                                          </p:val>
                                        </p:tav>
                                        <p:tav tm="100000">
                                          <p:val>
                                            <p:strVal val="#ppt_w"/>
                                          </p:val>
                                        </p:tav>
                                      </p:tavLst>
                                    </p:anim>
                                    <p:anim calcmode="lin" valueType="num">
                                      <p:cBhvr>
                                        <p:cTn id="103" dur="500" fill="hold"/>
                                        <p:tgtEl>
                                          <p:spTgt spid="105"/>
                                        </p:tgtEl>
                                        <p:attrNameLst>
                                          <p:attrName>ppt_h</p:attrName>
                                        </p:attrNameLst>
                                      </p:cBhvr>
                                      <p:tavLst>
                                        <p:tav tm="0">
                                          <p:val>
                                            <p:fltVal val="0"/>
                                          </p:val>
                                        </p:tav>
                                        <p:tav tm="100000">
                                          <p:val>
                                            <p:strVal val="#ppt_h"/>
                                          </p:val>
                                        </p:tav>
                                      </p:tavLst>
                                    </p:anim>
                                    <p:animEffect transition="in" filter="fade">
                                      <p:cBhvr>
                                        <p:cTn id="104" dur="500"/>
                                        <p:tgtEl>
                                          <p:spTgt spid="105"/>
                                        </p:tgtEl>
                                      </p:cBhvr>
                                    </p:animEffect>
                                  </p:childTnLst>
                                </p:cTn>
                              </p:par>
                              <p:par>
                                <p:cTn id="105" presetID="6" presetClass="emph" presetSubtype="0" repeatCount="indefinite" autoRev="1" fill="hold" nodeType="withEffect">
                                  <p:stCondLst>
                                    <p:cond delay="0"/>
                                  </p:stCondLst>
                                  <p:endCondLst>
                                    <p:cond evt="onNext" delay="0">
                                      <p:tgtEl>
                                        <p:sldTgt/>
                                      </p:tgtEl>
                                    </p:cond>
                                  </p:endCondLst>
                                  <p:childTnLst>
                                    <p:animScale>
                                      <p:cBhvr>
                                        <p:cTn id="106" dur="2000" fill="hold"/>
                                        <p:tgtEl>
                                          <p:spTgt spid="113"/>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9"/>
          <a:stretch>
            <a:fillRect/>
          </a:stretch>
        </p:blipFill>
        <p:spPr>
          <a:xfrm>
            <a:off x="-10426" y="-5865"/>
            <a:ext cx="9164853" cy="5155230"/>
          </a:xfrm>
          <a:prstGeom prst="rect">
            <a:avLst/>
          </a:prstGeom>
        </p:spPr>
      </p:pic>
      <p:pic>
        <p:nvPicPr>
          <p:cNvPr id="116" name="Graphic 115">
            <a:extLst>
              <a:ext uri="{FF2B5EF4-FFF2-40B4-BE49-F238E27FC236}">
                <a16:creationId xmlns:a16="http://schemas.microsoft.com/office/drawing/2014/main" id="{BC5EFF68-9248-9FBE-9271-AC90FF08979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245426">
            <a:off x="5035368" y="2981399"/>
            <a:ext cx="5860623" cy="5333825"/>
          </a:xfrm>
          <a:prstGeom prst="rect">
            <a:avLst/>
          </a:prstGeom>
          <a:effectLst>
            <a:outerShdw blurRad="50800" dist="38100" dir="2700000" algn="tl" rotWithShape="0">
              <a:prstClr val="black">
                <a:alpha val="40000"/>
              </a:prstClr>
            </a:outerShdw>
          </a:effectLst>
        </p:spPr>
      </p:pic>
      <p:pic>
        <p:nvPicPr>
          <p:cNvPr id="41" name="Picture 40">
            <a:extLst>
              <a:ext uri="{FF2B5EF4-FFF2-40B4-BE49-F238E27FC236}">
                <a16:creationId xmlns:a16="http://schemas.microsoft.com/office/drawing/2014/main" id="{6E6FEBCD-1C44-12ED-DB91-BCAD172A8493}"/>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3990" y="1945709"/>
            <a:ext cx="3132276" cy="3248286"/>
          </a:xfrm>
          <a:prstGeom prst="rect">
            <a:avLst/>
          </a:prstGeom>
          <a:effectLst>
            <a:outerShdw blurRad="50800" dist="38100" dir="2700000" algn="tl" rotWithShape="0">
              <a:prstClr val="black">
                <a:alpha val="40000"/>
              </a:prstClr>
            </a:outerShdw>
          </a:effectLst>
        </p:spPr>
      </p:pic>
      <p:pic>
        <p:nvPicPr>
          <p:cNvPr id="42" name="Picture 41">
            <a:extLst>
              <a:ext uri="{FF2B5EF4-FFF2-40B4-BE49-F238E27FC236}">
                <a16:creationId xmlns:a16="http://schemas.microsoft.com/office/drawing/2014/main" id="{555DD5D2-8C96-DD7A-640A-328C0CE51C93}"/>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6056705" y="-77177"/>
            <a:ext cx="3132276" cy="3248286"/>
          </a:xfrm>
          <a:prstGeom prst="rect">
            <a:avLst/>
          </a:prstGeom>
          <a:effectLst>
            <a:outerShdw blurRad="50800" dist="38100" dir="13500000" algn="br" rotWithShape="0">
              <a:prstClr val="black">
                <a:alpha val="40000"/>
              </a:prstClr>
            </a:outerShdw>
          </a:effectLst>
        </p:spPr>
      </p:pic>
      <p:pic>
        <p:nvPicPr>
          <p:cNvPr id="115" name="Picture 114">
            <a:extLst>
              <a:ext uri="{FF2B5EF4-FFF2-40B4-BE49-F238E27FC236}">
                <a16:creationId xmlns:a16="http://schemas.microsoft.com/office/drawing/2014/main" id="{07FD13ED-2F70-8193-F774-04D144A4E39D}"/>
              </a:ext>
            </a:extLst>
          </p:cNvPr>
          <p:cNvPicPr>
            <a:picLocks noChangeAspect="1"/>
          </p:cNvPicPr>
          <p:nvPr/>
        </p:nvPicPr>
        <p:blipFill>
          <a:blip r:embed="rId13">
            <a:alphaModFix amt="19000"/>
            <a:extLst>
              <a:ext uri="{28A0092B-C50C-407E-A947-70E740481C1C}">
                <a14:useLocalDpi xmlns:a14="http://schemas.microsoft.com/office/drawing/2010/main" val="0"/>
              </a:ext>
            </a:extLst>
          </a:blip>
          <a:stretch>
            <a:fillRect/>
          </a:stretch>
        </p:blipFill>
        <p:spPr>
          <a:xfrm flipV="1">
            <a:off x="31179" y="0"/>
            <a:ext cx="9112819" cy="3811604"/>
          </a:xfrm>
          <a:prstGeom prst="rect">
            <a:avLst/>
          </a:prstGeom>
        </p:spPr>
      </p:pic>
      <p:pic>
        <p:nvPicPr>
          <p:cNvPr id="39" name="Picture 38">
            <a:extLst>
              <a:ext uri="{FF2B5EF4-FFF2-40B4-BE49-F238E27FC236}">
                <a16:creationId xmlns:a16="http://schemas.microsoft.com/office/drawing/2014/main" id="{A7CE78EB-D5E5-84D1-6A34-2B30CB6DCB1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2028" y="306886"/>
            <a:ext cx="4344898" cy="4818225"/>
          </a:xfrm>
          <a:prstGeom prst="rect">
            <a:avLst/>
          </a:prstGeom>
          <a:effectLst>
            <a:outerShdw blurRad="63500" sx="102000" sy="102000" algn="ctr" rotWithShape="0">
              <a:prstClr val="black">
                <a:alpha val="40000"/>
              </a:prstClr>
            </a:outerShdw>
          </a:effectLst>
        </p:spPr>
      </p:pic>
      <p:grpSp>
        <p:nvGrpSpPr>
          <p:cNvPr id="2" name="Group 1">
            <a:extLst>
              <a:ext uri="{FF2B5EF4-FFF2-40B4-BE49-F238E27FC236}">
                <a16:creationId xmlns:a16="http://schemas.microsoft.com/office/drawing/2014/main" id="{257B9A37-9788-32AB-BE09-BED6C43B2A9B}"/>
              </a:ext>
            </a:extLst>
          </p:cNvPr>
          <p:cNvGrpSpPr/>
          <p:nvPr/>
        </p:nvGrpSpPr>
        <p:grpSpPr>
          <a:xfrm>
            <a:off x="5454271"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15"/>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16"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17"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18"/>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19"/>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20">
              <a:alphaModFix/>
            </a:blip>
            <a:stretch>
              <a:fillRect/>
            </a:stretch>
          </p:blipFill>
          <p:spPr>
            <a:xfrm>
              <a:off x="7162107" y="1614267"/>
              <a:ext cx="761833" cy="1016699"/>
            </a:xfrm>
            <a:prstGeom prst="rect">
              <a:avLst/>
            </a:prstGeom>
            <a:noFill/>
            <a:ln>
              <a:noFill/>
            </a:ln>
          </p:spPr>
        </p:pic>
      </p:grpSp>
      <p:grpSp>
        <p:nvGrpSpPr>
          <p:cNvPr id="13" name="Group 12">
            <a:extLst>
              <a:ext uri="{FF2B5EF4-FFF2-40B4-BE49-F238E27FC236}">
                <a16:creationId xmlns:a16="http://schemas.microsoft.com/office/drawing/2014/main" id="{554150E7-0888-8006-C9F5-12E915BE70C5}"/>
              </a:ext>
            </a:extLst>
          </p:cNvPr>
          <p:cNvGrpSpPr/>
          <p:nvPr/>
        </p:nvGrpSpPr>
        <p:grpSpPr>
          <a:xfrm>
            <a:off x="-10426" y="4382158"/>
            <a:ext cx="9246893" cy="931743"/>
            <a:chOff x="-10426" y="4382158"/>
            <a:chExt cx="9246893" cy="931743"/>
          </a:xfrm>
        </p:grpSpPr>
        <p:grpSp>
          <p:nvGrpSpPr>
            <p:cNvPr id="15" name="Group 14">
              <a:extLst>
                <a:ext uri="{FF2B5EF4-FFF2-40B4-BE49-F238E27FC236}">
                  <a16:creationId xmlns:a16="http://schemas.microsoft.com/office/drawing/2014/main" id="{7CD91E74-5767-43E2-49DD-44F52287E0BD}"/>
                </a:ext>
              </a:extLst>
            </p:cNvPr>
            <p:cNvGrpSpPr/>
            <p:nvPr/>
          </p:nvGrpSpPr>
          <p:grpSpPr>
            <a:xfrm>
              <a:off x="-10426" y="4382158"/>
              <a:ext cx="9246893" cy="931743"/>
              <a:chOff x="-10426" y="4382158"/>
              <a:chExt cx="9246893" cy="931743"/>
            </a:xfrm>
          </p:grpSpPr>
          <p:grpSp>
            <p:nvGrpSpPr>
              <p:cNvPr id="17" name="Group 16">
                <a:extLst>
                  <a:ext uri="{FF2B5EF4-FFF2-40B4-BE49-F238E27FC236}">
                    <a16:creationId xmlns:a16="http://schemas.microsoft.com/office/drawing/2014/main" id="{964B0D5F-2132-1F5D-01C0-BC8517D470C0}"/>
                  </a:ext>
                </a:extLst>
              </p:cNvPr>
              <p:cNvGrpSpPr/>
              <p:nvPr/>
            </p:nvGrpSpPr>
            <p:grpSpPr>
              <a:xfrm>
                <a:off x="-10426" y="4382158"/>
                <a:ext cx="9246893" cy="931743"/>
                <a:chOff x="2903" y="4321406"/>
                <a:chExt cx="12893542" cy="1309972"/>
              </a:xfrm>
            </p:grpSpPr>
            <p:grpSp>
              <p:nvGrpSpPr>
                <p:cNvPr id="19" name="Group 18">
                  <a:extLst>
                    <a:ext uri="{FF2B5EF4-FFF2-40B4-BE49-F238E27FC236}">
                      <a16:creationId xmlns:a16="http://schemas.microsoft.com/office/drawing/2014/main" id="{4065F7B2-AEFD-8385-00E9-D07B39DB586A}"/>
                    </a:ext>
                  </a:extLst>
                </p:cNvPr>
                <p:cNvGrpSpPr/>
                <p:nvPr/>
              </p:nvGrpSpPr>
              <p:grpSpPr>
                <a:xfrm>
                  <a:off x="2903" y="4321406"/>
                  <a:ext cx="12885194" cy="1309970"/>
                  <a:chOff x="2903" y="4321406"/>
                  <a:chExt cx="9289004" cy="1309970"/>
                </a:xfrm>
              </p:grpSpPr>
              <p:sp>
                <p:nvSpPr>
                  <p:cNvPr id="21" name="Freeform 20">
                    <a:extLst>
                      <a:ext uri="{FF2B5EF4-FFF2-40B4-BE49-F238E27FC236}">
                        <a16:creationId xmlns:a16="http://schemas.microsoft.com/office/drawing/2014/main" id="{800D4329-54BA-266B-AA51-899FEE42687C}"/>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CCB66FB-015A-EA57-327A-FB492C465D78}"/>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20" name="Freeform 19">
                  <a:extLst>
                    <a:ext uri="{FF2B5EF4-FFF2-40B4-BE49-F238E27FC236}">
                      <a16:creationId xmlns:a16="http://schemas.microsoft.com/office/drawing/2014/main" id="{A62434E9-D173-07A0-29C4-5E4C70F585E7}"/>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18" name="Rounded Rectangle 17">
                <a:extLst>
                  <a:ext uri="{FF2B5EF4-FFF2-40B4-BE49-F238E27FC236}">
                    <a16:creationId xmlns:a16="http://schemas.microsoft.com/office/drawing/2014/main" id="{8896160A-A682-6721-3D98-5A7378E0342D}"/>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15</a:t>
                </a:fld>
                <a:endParaRPr lang="en-US" sz="1800" b="1" dirty="0">
                  <a:solidFill>
                    <a:schemeClr val="lt1"/>
                  </a:solidFill>
                  <a:latin typeface="Montserrat ExtraBold" pitchFamily="2" charset="77"/>
                </a:endParaRPr>
              </a:p>
            </p:txBody>
          </p:sp>
        </p:grpSp>
        <p:sp>
          <p:nvSpPr>
            <p:cNvPr id="16" name="TextBox 15">
              <a:extLst>
                <a:ext uri="{FF2B5EF4-FFF2-40B4-BE49-F238E27FC236}">
                  <a16:creationId xmlns:a16="http://schemas.microsoft.com/office/drawing/2014/main" id="{FB0C7747-6AC0-D351-5A8B-C924A16E6B9C}"/>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pic>
        <p:nvPicPr>
          <p:cNvPr id="23" name="Picture 22">
            <a:extLst>
              <a:ext uri="{FF2B5EF4-FFF2-40B4-BE49-F238E27FC236}">
                <a16:creationId xmlns:a16="http://schemas.microsoft.com/office/drawing/2014/main" id="{E85056DB-2DE1-DF98-8CC3-E447A8483B9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glow rad="127000">
              <a:schemeClr val="bg1"/>
            </a:glow>
            <a:outerShdw blurRad="50800" dist="50800" dir="5400000" algn="ctr" rotWithShape="0">
              <a:schemeClr val="bg1">
                <a:lumMod val="65000"/>
              </a:schemeClr>
            </a:outerShdw>
          </a:effectLst>
        </p:spPr>
      </p:pic>
      <p:sp>
        <p:nvSpPr>
          <p:cNvPr id="40" name="TextBox 39">
            <a:extLst>
              <a:ext uri="{FF2B5EF4-FFF2-40B4-BE49-F238E27FC236}">
                <a16:creationId xmlns:a16="http://schemas.microsoft.com/office/drawing/2014/main" id="{C5D68A56-0AEA-B698-307E-5C20D664BF4E}"/>
              </a:ext>
            </a:extLst>
          </p:cNvPr>
          <p:cNvSpPr txBox="1"/>
          <p:nvPr/>
        </p:nvSpPr>
        <p:spPr>
          <a:xfrm>
            <a:off x="4884480" y="748927"/>
            <a:ext cx="3081200"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dirty="0">
                <a:solidFill>
                  <a:schemeClr val="bg1"/>
                </a:solidFill>
                <a:effectLst/>
                <a:latin typeface="Montserrat ExtraBold" pitchFamily="2" charset="77"/>
              </a:rPr>
              <a:t>POTENSI HASIL</a:t>
            </a:r>
          </a:p>
        </p:txBody>
      </p:sp>
      <p:grpSp>
        <p:nvGrpSpPr>
          <p:cNvPr id="106" name="Group 105">
            <a:extLst>
              <a:ext uri="{FF2B5EF4-FFF2-40B4-BE49-F238E27FC236}">
                <a16:creationId xmlns:a16="http://schemas.microsoft.com/office/drawing/2014/main" id="{D49A9CDA-0396-02A7-FC7D-2EDA940F140A}"/>
              </a:ext>
            </a:extLst>
          </p:cNvPr>
          <p:cNvGrpSpPr/>
          <p:nvPr/>
        </p:nvGrpSpPr>
        <p:grpSpPr>
          <a:xfrm>
            <a:off x="2009067" y="828885"/>
            <a:ext cx="1126179" cy="1084772"/>
            <a:chOff x="2009067" y="828885"/>
            <a:chExt cx="1126179" cy="1084772"/>
          </a:xfrm>
        </p:grpSpPr>
        <p:sp>
          <p:nvSpPr>
            <p:cNvPr id="72" name="Oval 71">
              <a:extLst>
                <a:ext uri="{FF2B5EF4-FFF2-40B4-BE49-F238E27FC236}">
                  <a16:creationId xmlns:a16="http://schemas.microsoft.com/office/drawing/2014/main" id="{F6A21724-75AA-4C47-0F6F-DE071D491073}"/>
                </a:ext>
              </a:extLst>
            </p:cNvPr>
            <p:cNvSpPr/>
            <p:nvPr/>
          </p:nvSpPr>
          <p:spPr>
            <a:xfrm>
              <a:off x="2009067" y="828885"/>
              <a:ext cx="1126179" cy="1084772"/>
            </a:xfrm>
            <a:prstGeom prst="ellipse">
              <a:avLst/>
            </a:prstGeom>
            <a:solidFill>
              <a:srgbClr val="187D91"/>
            </a:solidFill>
            <a:ln>
              <a:noFill/>
            </a:ln>
            <a:effectLst>
              <a:innerShdw blurRad="114300">
                <a:prstClr val="black"/>
              </a:innerShdw>
            </a:effectLst>
            <a:scene3d>
              <a:camera prst="orthographicFront"/>
              <a:lightRig rig="threePt" dir="t"/>
            </a:scene3d>
            <a:sp3d prstMaterial="clear">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20569BD6-3085-FDF3-2224-A8AD552C00E3}"/>
                </a:ext>
              </a:extLst>
            </p:cNvPr>
            <p:cNvGrpSpPr/>
            <p:nvPr/>
          </p:nvGrpSpPr>
          <p:grpSpPr>
            <a:xfrm>
              <a:off x="2160676" y="951332"/>
              <a:ext cx="822959" cy="816377"/>
              <a:chOff x="-1273766" y="605951"/>
              <a:chExt cx="822959" cy="816377"/>
            </a:xfrm>
            <a:solidFill>
              <a:srgbClr val="0D4D68"/>
            </a:solidFill>
            <a:effectLst>
              <a:glow rad="127000">
                <a:schemeClr val="bg1">
                  <a:alpha val="59000"/>
                </a:schemeClr>
              </a:glow>
            </a:effectLst>
          </p:grpSpPr>
          <p:sp>
            <p:nvSpPr>
              <p:cNvPr id="93" name="Freeform 92">
                <a:extLst>
                  <a:ext uri="{FF2B5EF4-FFF2-40B4-BE49-F238E27FC236}">
                    <a16:creationId xmlns:a16="http://schemas.microsoft.com/office/drawing/2014/main" id="{E5D30236-C1CA-8CDD-96AB-4CA9CED00CCD}"/>
                  </a:ext>
                </a:extLst>
              </p:cNvPr>
              <p:cNvSpPr/>
              <p:nvPr/>
            </p:nvSpPr>
            <p:spPr>
              <a:xfrm>
                <a:off x="-1039452" y="843116"/>
                <a:ext cx="346710" cy="343936"/>
              </a:xfrm>
              <a:custGeom>
                <a:avLst/>
                <a:gdLst>
                  <a:gd name="connsiteX0" fmla="*/ 290513 w 346710"/>
                  <a:gd name="connsiteY0" fmla="*/ 0 h 343936"/>
                  <a:gd name="connsiteX1" fmla="*/ 56197 w 346710"/>
                  <a:gd name="connsiteY1" fmla="*/ 0 h 343936"/>
                  <a:gd name="connsiteX2" fmla="*/ 0 w 346710"/>
                  <a:gd name="connsiteY2" fmla="*/ 55748 h 343936"/>
                  <a:gd name="connsiteX3" fmla="*/ 0 w 346710"/>
                  <a:gd name="connsiteY3" fmla="*/ 288188 h 343936"/>
                  <a:gd name="connsiteX4" fmla="*/ 56197 w 346710"/>
                  <a:gd name="connsiteY4" fmla="*/ 343936 h 343936"/>
                  <a:gd name="connsiteX5" fmla="*/ 290513 w 346710"/>
                  <a:gd name="connsiteY5" fmla="*/ 343936 h 343936"/>
                  <a:gd name="connsiteX6" fmla="*/ 346710 w 346710"/>
                  <a:gd name="connsiteY6" fmla="*/ 288188 h 343936"/>
                  <a:gd name="connsiteX7" fmla="*/ 346710 w 346710"/>
                  <a:gd name="connsiteY7" fmla="*/ 55748 h 343936"/>
                  <a:gd name="connsiteX8" fmla="*/ 290513 w 346710"/>
                  <a:gd name="connsiteY8" fmla="*/ 0 h 343936"/>
                  <a:gd name="connsiteX9" fmla="*/ 173355 w 346710"/>
                  <a:gd name="connsiteY9" fmla="*/ 257007 h 343936"/>
                  <a:gd name="connsiteX10" fmla="*/ 87630 w 346710"/>
                  <a:gd name="connsiteY10" fmla="*/ 171968 h 343936"/>
                  <a:gd name="connsiteX11" fmla="*/ 173355 w 346710"/>
                  <a:gd name="connsiteY11" fmla="*/ 86929 h 343936"/>
                  <a:gd name="connsiteX12" fmla="*/ 259080 w 346710"/>
                  <a:gd name="connsiteY12" fmla="*/ 171968 h 343936"/>
                  <a:gd name="connsiteX13" fmla="*/ 173355 w 346710"/>
                  <a:gd name="connsiteY13" fmla="*/ 257007 h 34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710" h="343936">
                    <a:moveTo>
                      <a:pt x="290513" y="0"/>
                    </a:moveTo>
                    <a:lnTo>
                      <a:pt x="56197" y="0"/>
                    </a:lnTo>
                    <a:cubicBezTo>
                      <a:pt x="24765" y="0"/>
                      <a:pt x="0" y="24567"/>
                      <a:pt x="0" y="55748"/>
                    </a:cubicBezTo>
                    <a:lnTo>
                      <a:pt x="0" y="288188"/>
                    </a:lnTo>
                    <a:cubicBezTo>
                      <a:pt x="0" y="319369"/>
                      <a:pt x="24765" y="343936"/>
                      <a:pt x="56197" y="343936"/>
                    </a:cubicBezTo>
                    <a:lnTo>
                      <a:pt x="290513" y="343936"/>
                    </a:lnTo>
                    <a:cubicBezTo>
                      <a:pt x="321945" y="343936"/>
                      <a:pt x="346710" y="319369"/>
                      <a:pt x="346710" y="288188"/>
                    </a:cubicBezTo>
                    <a:lnTo>
                      <a:pt x="346710" y="55748"/>
                    </a:lnTo>
                    <a:cubicBezTo>
                      <a:pt x="346710" y="25512"/>
                      <a:pt x="321945" y="0"/>
                      <a:pt x="290513" y="0"/>
                    </a:cubicBezTo>
                    <a:close/>
                    <a:moveTo>
                      <a:pt x="173355" y="257007"/>
                    </a:moveTo>
                    <a:cubicBezTo>
                      <a:pt x="126683" y="257007"/>
                      <a:pt x="87630" y="219212"/>
                      <a:pt x="87630" y="171968"/>
                    </a:cubicBezTo>
                    <a:cubicBezTo>
                      <a:pt x="87630" y="124724"/>
                      <a:pt x="125730" y="86929"/>
                      <a:pt x="173355" y="86929"/>
                    </a:cubicBezTo>
                    <a:cubicBezTo>
                      <a:pt x="220980" y="86929"/>
                      <a:pt x="259080" y="124724"/>
                      <a:pt x="259080" y="171968"/>
                    </a:cubicBezTo>
                    <a:cubicBezTo>
                      <a:pt x="259080" y="219212"/>
                      <a:pt x="220028" y="257007"/>
                      <a:pt x="173355" y="257007"/>
                    </a:cubicBezTo>
                    <a:close/>
                  </a:path>
                </a:pathLst>
              </a:custGeom>
              <a:grpFill/>
              <a:ln w="952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1AE9F233-9D05-E52C-0BAF-2C9B6C055E9E}"/>
                  </a:ext>
                </a:extLst>
              </p:cNvPr>
              <p:cNvSpPr/>
              <p:nvPr/>
            </p:nvSpPr>
            <p:spPr>
              <a:xfrm>
                <a:off x="-735604" y="682487"/>
                <a:ext cx="211455" cy="209763"/>
              </a:xfrm>
              <a:custGeom>
                <a:avLst/>
                <a:gdLst>
                  <a:gd name="connsiteX0" fmla="*/ 211455 w 211455"/>
                  <a:gd name="connsiteY0" fmla="*/ 209763 h 209763"/>
                  <a:gd name="connsiteX1" fmla="*/ 149543 w 211455"/>
                  <a:gd name="connsiteY1" fmla="*/ 61417 h 209763"/>
                  <a:gd name="connsiteX2" fmla="*/ 0 w 211455"/>
                  <a:gd name="connsiteY2" fmla="*/ 0 h 209763"/>
                  <a:gd name="connsiteX3" fmla="*/ 0 w 211455"/>
                  <a:gd name="connsiteY3" fmla="*/ 34961 h 209763"/>
                  <a:gd name="connsiteX4" fmla="*/ 124778 w 211455"/>
                  <a:gd name="connsiteY4" fmla="*/ 85984 h 209763"/>
                  <a:gd name="connsiteX5" fmla="*/ 176213 w 211455"/>
                  <a:gd name="connsiteY5" fmla="*/ 209763 h 209763"/>
                  <a:gd name="connsiteX6" fmla="*/ 211455 w 211455"/>
                  <a:gd name="connsiteY6" fmla="*/ 209763 h 2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455" h="209763">
                    <a:moveTo>
                      <a:pt x="211455" y="209763"/>
                    </a:moveTo>
                    <a:cubicBezTo>
                      <a:pt x="211455" y="154015"/>
                      <a:pt x="189547" y="101102"/>
                      <a:pt x="149543" y="61417"/>
                    </a:cubicBezTo>
                    <a:cubicBezTo>
                      <a:pt x="109538" y="21732"/>
                      <a:pt x="56197" y="0"/>
                      <a:pt x="0" y="0"/>
                    </a:cubicBezTo>
                    <a:lnTo>
                      <a:pt x="0" y="34961"/>
                    </a:lnTo>
                    <a:cubicBezTo>
                      <a:pt x="46672" y="34961"/>
                      <a:pt x="91440" y="52913"/>
                      <a:pt x="124778" y="85984"/>
                    </a:cubicBezTo>
                    <a:cubicBezTo>
                      <a:pt x="158115" y="119055"/>
                      <a:pt x="176213" y="162519"/>
                      <a:pt x="176213" y="209763"/>
                    </a:cubicBezTo>
                    <a:lnTo>
                      <a:pt x="211455" y="209763"/>
                    </a:lnTo>
                    <a:close/>
                  </a:path>
                </a:pathLst>
              </a:custGeom>
              <a:grpFill/>
              <a:ln w="952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CED9D92F-C822-DA3D-ED92-728B9993F59B}"/>
                  </a:ext>
                </a:extLst>
              </p:cNvPr>
              <p:cNvSpPr/>
              <p:nvPr/>
            </p:nvSpPr>
            <p:spPr>
              <a:xfrm>
                <a:off x="-735604" y="610676"/>
                <a:ext cx="284797" cy="282519"/>
              </a:xfrm>
              <a:custGeom>
                <a:avLst/>
                <a:gdLst>
                  <a:gd name="connsiteX0" fmla="*/ 200978 w 284797"/>
                  <a:gd name="connsiteY0" fmla="*/ 82205 h 282519"/>
                  <a:gd name="connsiteX1" fmla="*/ 0 w 284797"/>
                  <a:gd name="connsiteY1" fmla="*/ 0 h 282519"/>
                  <a:gd name="connsiteX2" fmla="*/ 0 w 284797"/>
                  <a:gd name="connsiteY2" fmla="*/ 34961 h 282519"/>
                  <a:gd name="connsiteX3" fmla="*/ 176213 w 284797"/>
                  <a:gd name="connsiteY3" fmla="*/ 107716 h 282519"/>
                  <a:gd name="connsiteX4" fmla="*/ 249555 w 284797"/>
                  <a:gd name="connsiteY4" fmla="*/ 282519 h 282519"/>
                  <a:gd name="connsiteX5" fmla="*/ 284797 w 284797"/>
                  <a:gd name="connsiteY5" fmla="*/ 282519 h 282519"/>
                  <a:gd name="connsiteX6" fmla="*/ 200978 w 284797"/>
                  <a:gd name="connsiteY6" fmla="*/ 82205 h 28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97" h="282519">
                    <a:moveTo>
                      <a:pt x="200978" y="82205"/>
                    </a:moveTo>
                    <a:cubicBezTo>
                      <a:pt x="147638" y="29291"/>
                      <a:pt x="76200" y="0"/>
                      <a:pt x="0" y="0"/>
                    </a:cubicBezTo>
                    <a:lnTo>
                      <a:pt x="0" y="34961"/>
                    </a:lnTo>
                    <a:cubicBezTo>
                      <a:pt x="66675" y="34961"/>
                      <a:pt x="129540" y="60472"/>
                      <a:pt x="176213" y="107716"/>
                    </a:cubicBezTo>
                    <a:cubicBezTo>
                      <a:pt x="222885" y="154015"/>
                      <a:pt x="249555" y="216378"/>
                      <a:pt x="249555" y="282519"/>
                    </a:cubicBezTo>
                    <a:lnTo>
                      <a:pt x="284797" y="282519"/>
                    </a:lnTo>
                    <a:cubicBezTo>
                      <a:pt x="284797" y="205984"/>
                      <a:pt x="255270" y="135118"/>
                      <a:pt x="200978" y="82205"/>
                    </a:cubicBezTo>
                    <a:close/>
                  </a:path>
                </a:pathLst>
              </a:custGeom>
              <a:grpFill/>
              <a:ln w="952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AF544CBE-6B68-F83A-9568-4FA17B75563F}"/>
                  </a:ext>
                </a:extLst>
              </p:cNvPr>
              <p:cNvSpPr/>
              <p:nvPr/>
            </p:nvSpPr>
            <p:spPr>
              <a:xfrm>
                <a:off x="-735604" y="748628"/>
                <a:ext cx="144780" cy="143621"/>
              </a:xfrm>
              <a:custGeom>
                <a:avLst/>
                <a:gdLst>
                  <a:gd name="connsiteX0" fmla="*/ 0 w 144780"/>
                  <a:gd name="connsiteY0" fmla="*/ 0 h 143621"/>
                  <a:gd name="connsiteX1" fmla="*/ 0 w 144780"/>
                  <a:gd name="connsiteY1" fmla="*/ 34961 h 143621"/>
                  <a:gd name="connsiteX2" fmla="*/ 77153 w 144780"/>
                  <a:gd name="connsiteY2" fmla="*/ 67086 h 143621"/>
                  <a:gd name="connsiteX3" fmla="*/ 109538 w 144780"/>
                  <a:gd name="connsiteY3" fmla="*/ 143622 h 143621"/>
                  <a:gd name="connsiteX4" fmla="*/ 144780 w 144780"/>
                  <a:gd name="connsiteY4" fmla="*/ 143622 h 143621"/>
                  <a:gd name="connsiteX5" fmla="*/ 102870 w 144780"/>
                  <a:gd name="connsiteY5" fmla="*/ 42520 h 143621"/>
                  <a:gd name="connsiteX6" fmla="*/ 0 w 144780"/>
                  <a:gd name="connsiteY6" fmla="*/ 0 h 14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80" h="143621">
                    <a:moveTo>
                      <a:pt x="0" y="0"/>
                    </a:moveTo>
                    <a:lnTo>
                      <a:pt x="0" y="34961"/>
                    </a:lnTo>
                    <a:cubicBezTo>
                      <a:pt x="29528" y="34961"/>
                      <a:pt x="56197" y="46299"/>
                      <a:pt x="77153" y="67086"/>
                    </a:cubicBezTo>
                    <a:cubicBezTo>
                      <a:pt x="98107" y="87874"/>
                      <a:pt x="109538" y="114330"/>
                      <a:pt x="109538" y="143622"/>
                    </a:cubicBezTo>
                    <a:lnTo>
                      <a:pt x="144780" y="143622"/>
                    </a:lnTo>
                    <a:cubicBezTo>
                      <a:pt x="144780" y="104882"/>
                      <a:pt x="129540" y="68976"/>
                      <a:pt x="102870" y="42520"/>
                    </a:cubicBezTo>
                    <a:cubicBezTo>
                      <a:pt x="75247" y="15118"/>
                      <a:pt x="39053" y="0"/>
                      <a:pt x="0" y="0"/>
                    </a:cubicBezTo>
                    <a:close/>
                  </a:path>
                </a:pathLst>
              </a:custGeom>
              <a:grpFill/>
              <a:ln w="952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6A245B15-C63F-FD06-2BA3-1F3208DD3287}"/>
                  </a:ext>
                </a:extLst>
              </p:cNvPr>
              <p:cNvSpPr/>
              <p:nvPr/>
            </p:nvSpPr>
            <p:spPr>
              <a:xfrm>
                <a:off x="-1200424" y="1136029"/>
                <a:ext cx="211455" cy="209763"/>
              </a:xfrm>
              <a:custGeom>
                <a:avLst/>
                <a:gdLst>
                  <a:gd name="connsiteX0" fmla="*/ 0 w 211455"/>
                  <a:gd name="connsiteY0" fmla="*/ 0 h 209763"/>
                  <a:gd name="connsiteX1" fmla="*/ 61913 w 211455"/>
                  <a:gd name="connsiteY1" fmla="*/ 148346 h 209763"/>
                  <a:gd name="connsiteX2" fmla="*/ 211455 w 211455"/>
                  <a:gd name="connsiteY2" fmla="*/ 209763 h 209763"/>
                  <a:gd name="connsiteX3" fmla="*/ 211455 w 211455"/>
                  <a:gd name="connsiteY3" fmla="*/ 174803 h 209763"/>
                  <a:gd name="connsiteX4" fmla="*/ 86678 w 211455"/>
                  <a:gd name="connsiteY4" fmla="*/ 123779 h 209763"/>
                  <a:gd name="connsiteX5" fmla="*/ 35243 w 211455"/>
                  <a:gd name="connsiteY5" fmla="*/ 0 h 209763"/>
                  <a:gd name="connsiteX6" fmla="*/ 0 w 211455"/>
                  <a:gd name="connsiteY6" fmla="*/ 0 h 2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455" h="209763">
                    <a:moveTo>
                      <a:pt x="0" y="0"/>
                    </a:moveTo>
                    <a:cubicBezTo>
                      <a:pt x="0" y="55748"/>
                      <a:pt x="21907" y="108661"/>
                      <a:pt x="61913" y="148346"/>
                    </a:cubicBezTo>
                    <a:cubicBezTo>
                      <a:pt x="101918" y="188031"/>
                      <a:pt x="155258" y="209763"/>
                      <a:pt x="211455" y="209763"/>
                    </a:cubicBezTo>
                    <a:lnTo>
                      <a:pt x="211455" y="174803"/>
                    </a:lnTo>
                    <a:cubicBezTo>
                      <a:pt x="164783" y="174803"/>
                      <a:pt x="120015" y="156850"/>
                      <a:pt x="86678" y="123779"/>
                    </a:cubicBezTo>
                    <a:cubicBezTo>
                      <a:pt x="53340" y="90708"/>
                      <a:pt x="35243" y="47244"/>
                      <a:pt x="35243" y="0"/>
                    </a:cubicBezTo>
                    <a:lnTo>
                      <a:pt x="0" y="0"/>
                    </a:lnTo>
                    <a:close/>
                  </a:path>
                </a:pathLst>
              </a:custGeom>
              <a:grpFill/>
              <a:ln w="952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EBA3CE60-477B-AF60-8CEF-09922A619E4C}"/>
                  </a:ext>
                </a:extLst>
              </p:cNvPr>
              <p:cNvSpPr/>
              <p:nvPr/>
            </p:nvSpPr>
            <p:spPr>
              <a:xfrm>
                <a:off x="-1273766" y="1135084"/>
                <a:ext cx="284797" cy="282519"/>
              </a:xfrm>
              <a:custGeom>
                <a:avLst/>
                <a:gdLst>
                  <a:gd name="connsiteX0" fmla="*/ 83820 w 284797"/>
                  <a:gd name="connsiteY0" fmla="*/ 200315 h 282519"/>
                  <a:gd name="connsiteX1" fmla="*/ 284798 w 284797"/>
                  <a:gd name="connsiteY1" fmla="*/ 282519 h 282519"/>
                  <a:gd name="connsiteX2" fmla="*/ 284798 w 284797"/>
                  <a:gd name="connsiteY2" fmla="*/ 247559 h 282519"/>
                  <a:gd name="connsiteX3" fmla="*/ 108585 w 284797"/>
                  <a:gd name="connsiteY3" fmla="*/ 174803 h 282519"/>
                  <a:gd name="connsiteX4" fmla="*/ 35243 w 284797"/>
                  <a:gd name="connsiteY4" fmla="*/ 0 h 282519"/>
                  <a:gd name="connsiteX5" fmla="*/ 0 w 284797"/>
                  <a:gd name="connsiteY5" fmla="*/ 0 h 282519"/>
                  <a:gd name="connsiteX6" fmla="*/ 83820 w 284797"/>
                  <a:gd name="connsiteY6" fmla="*/ 200315 h 28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97" h="282519">
                    <a:moveTo>
                      <a:pt x="83820" y="200315"/>
                    </a:moveTo>
                    <a:cubicBezTo>
                      <a:pt x="137160" y="253228"/>
                      <a:pt x="208598" y="282519"/>
                      <a:pt x="284798" y="282519"/>
                    </a:cubicBezTo>
                    <a:lnTo>
                      <a:pt x="284798" y="247559"/>
                    </a:lnTo>
                    <a:cubicBezTo>
                      <a:pt x="218123" y="247559"/>
                      <a:pt x="155258" y="222047"/>
                      <a:pt x="108585" y="174803"/>
                    </a:cubicBezTo>
                    <a:cubicBezTo>
                      <a:pt x="61913" y="128504"/>
                      <a:pt x="35243" y="66142"/>
                      <a:pt x="35243" y="0"/>
                    </a:cubicBezTo>
                    <a:lnTo>
                      <a:pt x="0" y="0"/>
                    </a:lnTo>
                    <a:cubicBezTo>
                      <a:pt x="0" y="76535"/>
                      <a:pt x="29527" y="147401"/>
                      <a:pt x="83820" y="200315"/>
                    </a:cubicBezTo>
                    <a:close/>
                  </a:path>
                </a:pathLst>
              </a:custGeom>
              <a:grpFill/>
              <a:ln w="952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3538EAAE-799F-C815-0426-77CA53F2F852}"/>
                  </a:ext>
                </a:extLst>
              </p:cNvPr>
              <p:cNvSpPr/>
              <p:nvPr/>
            </p:nvSpPr>
            <p:spPr>
              <a:xfrm>
                <a:off x="-1133749" y="1136029"/>
                <a:ext cx="144780" cy="143621"/>
              </a:xfrm>
              <a:custGeom>
                <a:avLst/>
                <a:gdLst>
                  <a:gd name="connsiteX0" fmla="*/ 144780 w 144780"/>
                  <a:gd name="connsiteY0" fmla="*/ 143622 h 143621"/>
                  <a:gd name="connsiteX1" fmla="*/ 144780 w 144780"/>
                  <a:gd name="connsiteY1" fmla="*/ 108661 h 143621"/>
                  <a:gd name="connsiteX2" fmla="*/ 67628 w 144780"/>
                  <a:gd name="connsiteY2" fmla="*/ 76535 h 143621"/>
                  <a:gd name="connsiteX3" fmla="*/ 35243 w 144780"/>
                  <a:gd name="connsiteY3" fmla="*/ 0 h 143621"/>
                  <a:gd name="connsiteX4" fmla="*/ 0 w 144780"/>
                  <a:gd name="connsiteY4" fmla="*/ 0 h 143621"/>
                  <a:gd name="connsiteX5" fmla="*/ 41910 w 144780"/>
                  <a:gd name="connsiteY5" fmla="*/ 101102 h 143621"/>
                  <a:gd name="connsiteX6" fmla="*/ 144780 w 144780"/>
                  <a:gd name="connsiteY6" fmla="*/ 143622 h 14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80" h="143621">
                    <a:moveTo>
                      <a:pt x="144780" y="143622"/>
                    </a:moveTo>
                    <a:lnTo>
                      <a:pt x="144780" y="108661"/>
                    </a:lnTo>
                    <a:cubicBezTo>
                      <a:pt x="115252" y="108661"/>
                      <a:pt x="88582" y="97323"/>
                      <a:pt x="67628" y="76535"/>
                    </a:cubicBezTo>
                    <a:cubicBezTo>
                      <a:pt x="46672" y="55748"/>
                      <a:pt x="35243" y="29291"/>
                      <a:pt x="35243" y="0"/>
                    </a:cubicBezTo>
                    <a:lnTo>
                      <a:pt x="0" y="0"/>
                    </a:lnTo>
                    <a:cubicBezTo>
                      <a:pt x="0" y="38740"/>
                      <a:pt x="15240" y="74646"/>
                      <a:pt x="41910" y="101102"/>
                    </a:cubicBezTo>
                    <a:cubicBezTo>
                      <a:pt x="69532" y="128504"/>
                      <a:pt x="105727" y="143622"/>
                      <a:pt x="144780" y="143622"/>
                    </a:cubicBezTo>
                    <a:close/>
                  </a:path>
                </a:pathLst>
              </a:custGeom>
              <a:grpFill/>
              <a:ln w="952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82ADAB66-50AE-B660-4D52-9CAD76E2662A}"/>
                  </a:ext>
                </a:extLst>
              </p:cNvPr>
              <p:cNvSpPr/>
              <p:nvPr/>
            </p:nvSpPr>
            <p:spPr>
              <a:xfrm>
                <a:off x="-1196614" y="678707"/>
                <a:ext cx="211454" cy="209763"/>
              </a:xfrm>
              <a:custGeom>
                <a:avLst/>
                <a:gdLst>
                  <a:gd name="connsiteX0" fmla="*/ 211455 w 211454"/>
                  <a:gd name="connsiteY0" fmla="*/ 0 h 209763"/>
                  <a:gd name="connsiteX1" fmla="*/ 61913 w 211454"/>
                  <a:gd name="connsiteY1" fmla="*/ 61417 h 209763"/>
                  <a:gd name="connsiteX2" fmla="*/ 0 w 211454"/>
                  <a:gd name="connsiteY2" fmla="*/ 209763 h 209763"/>
                  <a:gd name="connsiteX3" fmla="*/ 35243 w 211454"/>
                  <a:gd name="connsiteY3" fmla="*/ 209763 h 209763"/>
                  <a:gd name="connsiteX4" fmla="*/ 86678 w 211454"/>
                  <a:gd name="connsiteY4" fmla="*/ 85984 h 209763"/>
                  <a:gd name="connsiteX5" fmla="*/ 211455 w 211454"/>
                  <a:gd name="connsiteY5" fmla="*/ 34961 h 209763"/>
                  <a:gd name="connsiteX6" fmla="*/ 211455 w 211454"/>
                  <a:gd name="connsiteY6" fmla="*/ 0 h 2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454" h="209763">
                    <a:moveTo>
                      <a:pt x="211455" y="0"/>
                    </a:moveTo>
                    <a:cubicBezTo>
                      <a:pt x="155258" y="0"/>
                      <a:pt x="101918" y="21732"/>
                      <a:pt x="61913" y="61417"/>
                    </a:cubicBezTo>
                    <a:cubicBezTo>
                      <a:pt x="21908" y="101102"/>
                      <a:pt x="0" y="154015"/>
                      <a:pt x="0" y="209763"/>
                    </a:cubicBezTo>
                    <a:lnTo>
                      <a:pt x="35243" y="209763"/>
                    </a:lnTo>
                    <a:cubicBezTo>
                      <a:pt x="35243" y="163464"/>
                      <a:pt x="53340" y="119055"/>
                      <a:pt x="86678" y="85984"/>
                    </a:cubicBezTo>
                    <a:cubicBezTo>
                      <a:pt x="120015" y="52913"/>
                      <a:pt x="163830" y="34961"/>
                      <a:pt x="211455" y="34961"/>
                    </a:cubicBezTo>
                    <a:lnTo>
                      <a:pt x="211455" y="0"/>
                    </a:lnTo>
                    <a:close/>
                  </a:path>
                </a:pathLst>
              </a:custGeom>
              <a:grpFill/>
              <a:ln w="952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9186CD71-38E6-0197-D44E-1A7160ACF4FB}"/>
                  </a:ext>
                </a:extLst>
              </p:cNvPr>
              <p:cNvSpPr/>
              <p:nvPr/>
            </p:nvSpPr>
            <p:spPr>
              <a:xfrm>
                <a:off x="-1269004" y="605951"/>
                <a:ext cx="284797" cy="282519"/>
              </a:xfrm>
              <a:custGeom>
                <a:avLst/>
                <a:gdLst>
                  <a:gd name="connsiteX0" fmla="*/ 82868 w 284797"/>
                  <a:gd name="connsiteY0" fmla="*/ 83149 h 282519"/>
                  <a:gd name="connsiteX1" fmla="*/ 0 w 284797"/>
                  <a:gd name="connsiteY1" fmla="*/ 282519 h 282519"/>
                  <a:gd name="connsiteX2" fmla="*/ 35243 w 284797"/>
                  <a:gd name="connsiteY2" fmla="*/ 282519 h 282519"/>
                  <a:gd name="connsiteX3" fmla="*/ 108585 w 284797"/>
                  <a:gd name="connsiteY3" fmla="*/ 107716 h 282519"/>
                  <a:gd name="connsiteX4" fmla="*/ 284798 w 284797"/>
                  <a:gd name="connsiteY4" fmla="*/ 34961 h 282519"/>
                  <a:gd name="connsiteX5" fmla="*/ 284798 w 284797"/>
                  <a:gd name="connsiteY5" fmla="*/ 0 h 282519"/>
                  <a:gd name="connsiteX6" fmla="*/ 82868 w 284797"/>
                  <a:gd name="connsiteY6" fmla="*/ 83149 h 28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97" h="282519">
                    <a:moveTo>
                      <a:pt x="82868" y="83149"/>
                    </a:moveTo>
                    <a:cubicBezTo>
                      <a:pt x="29527" y="136063"/>
                      <a:pt x="0" y="206929"/>
                      <a:pt x="0" y="282519"/>
                    </a:cubicBezTo>
                    <a:lnTo>
                      <a:pt x="35243" y="282519"/>
                    </a:lnTo>
                    <a:cubicBezTo>
                      <a:pt x="35243" y="216378"/>
                      <a:pt x="60960" y="154015"/>
                      <a:pt x="108585" y="107716"/>
                    </a:cubicBezTo>
                    <a:cubicBezTo>
                      <a:pt x="155258" y="61417"/>
                      <a:pt x="218123" y="34961"/>
                      <a:pt x="284798" y="34961"/>
                    </a:cubicBezTo>
                    <a:lnTo>
                      <a:pt x="284798" y="0"/>
                    </a:lnTo>
                    <a:cubicBezTo>
                      <a:pt x="207645" y="0"/>
                      <a:pt x="136208" y="29291"/>
                      <a:pt x="82868" y="83149"/>
                    </a:cubicBezTo>
                    <a:close/>
                  </a:path>
                </a:pathLst>
              </a:custGeom>
              <a:grpFill/>
              <a:ln w="952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576F07D4-6EA7-5A58-FD67-405083B91739}"/>
                  </a:ext>
                </a:extLst>
              </p:cNvPr>
              <p:cNvSpPr/>
              <p:nvPr/>
            </p:nvSpPr>
            <p:spPr>
              <a:xfrm>
                <a:off x="-1129939" y="744849"/>
                <a:ext cx="144779" cy="143621"/>
              </a:xfrm>
              <a:custGeom>
                <a:avLst/>
                <a:gdLst>
                  <a:gd name="connsiteX0" fmla="*/ 0 w 144779"/>
                  <a:gd name="connsiteY0" fmla="*/ 143622 h 143621"/>
                  <a:gd name="connsiteX1" fmla="*/ 35243 w 144779"/>
                  <a:gd name="connsiteY1" fmla="*/ 143622 h 143621"/>
                  <a:gd name="connsiteX2" fmla="*/ 67628 w 144779"/>
                  <a:gd name="connsiteY2" fmla="*/ 67086 h 143621"/>
                  <a:gd name="connsiteX3" fmla="*/ 144780 w 144779"/>
                  <a:gd name="connsiteY3" fmla="*/ 34961 h 143621"/>
                  <a:gd name="connsiteX4" fmla="*/ 144780 w 144779"/>
                  <a:gd name="connsiteY4" fmla="*/ 0 h 143621"/>
                  <a:gd name="connsiteX5" fmla="*/ 42863 w 144779"/>
                  <a:gd name="connsiteY5" fmla="*/ 41575 h 143621"/>
                  <a:gd name="connsiteX6" fmla="*/ 0 w 144779"/>
                  <a:gd name="connsiteY6" fmla="*/ 143622 h 14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43621">
                    <a:moveTo>
                      <a:pt x="0" y="143622"/>
                    </a:moveTo>
                    <a:lnTo>
                      <a:pt x="35243" y="143622"/>
                    </a:lnTo>
                    <a:cubicBezTo>
                      <a:pt x="35243" y="114330"/>
                      <a:pt x="46672" y="87874"/>
                      <a:pt x="67628" y="67086"/>
                    </a:cubicBezTo>
                    <a:cubicBezTo>
                      <a:pt x="88583" y="46299"/>
                      <a:pt x="115253" y="34961"/>
                      <a:pt x="144780" y="34961"/>
                    </a:cubicBezTo>
                    <a:lnTo>
                      <a:pt x="144780" y="0"/>
                    </a:lnTo>
                    <a:cubicBezTo>
                      <a:pt x="105728" y="0"/>
                      <a:pt x="69533" y="15118"/>
                      <a:pt x="42863" y="41575"/>
                    </a:cubicBezTo>
                    <a:cubicBezTo>
                      <a:pt x="15240" y="68976"/>
                      <a:pt x="0" y="104882"/>
                      <a:pt x="0" y="143622"/>
                    </a:cubicBezTo>
                    <a:close/>
                  </a:path>
                </a:pathLst>
              </a:custGeom>
              <a:grpFill/>
              <a:ln w="952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3AB994B4-CDA0-5F98-FD0B-8C518BC9378D}"/>
                  </a:ext>
                </a:extLst>
              </p:cNvPr>
              <p:cNvSpPr/>
              <p:nvPr/>
            </p:nvSpPr>
            <p:spPr>
              <a:xfrm>
                <a:off x="-739414" y="1139809"/>
                <a:ext cx="211454" cy="209763"/>
              </a:xfrm>
              <a:custGeom>
                <a:avLst/>
                <a:gdLst>
                  <a:gd name="connsiteX0" fmla="*/ 0 w 211454"/>
                  <a:gd name="connsiteY0" fmla="*/ 209763 h 209763"/>
                  <a:gd name="connsiteX1" fmla="*/ 149542 w 211454"/>
                  <a:gd name="connsiteY1" fmla="*/ 148346 h 209763"/>
                  <a:gd name="connsiteX2" fmla="*/ 211455 w 211454"/>
                  <a:gd name="connsiteY2" fmla="*/ 0 h 209763"/>
                  <a:gd name="connsiteX3" fmla="*/ 176213 w 211454"/>
                  <a:gd name="connsiteY3" fmla="*/ 0 h 209763"/>
                  <a:gd name="connsiteX4" fmla="*/ 124777 w 211454"/>
                  <a:gd name="connsiteY4" fmla="*/ 123779 h 209763"/>
                  <a:gd name="connsiteX5" fmla="*/ 0 w 211454"/>
                  <a:gd name="connsiteY5" fmla="*/ 174803 h 209763"/>
                  <a:gd name="connsiteX6" fmla="*/ 0 w 211454"/>
                  <a:gd name="connsiteY6" fmla="*/ 209763 h 2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454" h="209763">
                    <a:moveTo>
                      <a:pt x="0" y="209763"/>
                    </a:moveTo>
                    <a:cubicBezTo>
                      <a:pt x="56198" y="209763"/>
                      <a:pt x="109538" y="188031"/>
                      <a:pt x="149542" y="148346"/>
                    </a:cubicBezTo>
                    <a:cubicBezTo>
                      <a:pt x="189548" y="108661"/>
                      <a:pt x="211455" y="55748"/>
                      <a:pt x="211455" y="0"/>
                    </a:cubicBezTo>
                    <a:lnTo>
                      <a:pt x="176213" y="0"/>
                    </a:lnTo>
                    <a:cubicBezTo>
                      <a:pt x="176213" y="46299"/>
                      <a:pt x="158115" y="90709"/>
                      <a:pt x="124777" y="123779"/>
                    </a:cubicBezTo>
                    <a:cubicBezTo>
                      <a:pt x="91440" y="156850"/>
                      <a:pt x="47625" y="174803"/>
                      <a:pt x="0" y="174803"/>
                    </a:cubicBezTo>
                    <a:lnTo>
                      <a:pt x="0" y="209763"/>
                    </a:lnTo>
                    <a:close/>
                  </a:path>
                </a:pathLst>
              </a:custGeom>
              <a:grpFill/>
              <a:ln w="952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61523BB2-758F-013A-B19F-81051B8DA95B}"/>
                  </a:ext>
                </a:extLst>
              </p:cNvPr>
              <p:cNvSpPr/>
              <p:nvPr/>
            </p:nvSpPr>
            <p:spPr>
              <a:xfrm>
                <a:off x="-740367" y="1139809"/>
                <a:ext cx="284797" cy="282519"/>
              </a:xfrm>
              <a:custGeom>
                <a:avLst/>
                <a:gdLst>
                  <a:gd name="connsiteX0" fmla="*/ 201930 w 284797"/>
                  <a:gd name="connsiteY0" fmla="*/ 199370 h 282519"/>
                  <a:gd name="connsiteX1" fmla="*/ 284797 w 284797"/>
                  <a:gd name="connsiteY1" fmla="*/ 0 h 282519"/>
                  <a:gd name="connsiteX2" fmla="*/ 249555 w 284797"/>
                  <a:gd name="connsiteY2" fmla="*/ 0 h 282519"/>
                  <a:gd name="connsiteX3" fmla="*/ 176213 w 284797"/>
                  <a:gd name="connsiteY3" fmla="*/ 174803 h 282519"/>
                  <a:gd name="connsiteX4" fmla="*/ 0 w 284797"/>
                  <a:gd name="connsiteY4" fmla="*/ 247559 h 282519"/>
                  <a:gd name="connsiteX5" fmla="*/ 0 w 284797"/>
                  <a:gd name="connsiteY5" fmla="*/ 282519 h 282519"/>
                  <a:gd name="connsiteX6" fmla="*/ 201930 w 284797"/>
                  <a:gd name="connsiteY6" fmla="*/ 199370 h 28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97" h="282519">
                    <a:moveTo>
                      <a:pt x="201930" y="199370"/>
                    </a:moveTo>
                    <a:cubicBezTo>
                      <a:pt x="255270" y="146456"/>
                      <a:pt x="284797" y="75590"/>
                      <a:pt x="284797" y="0"/>
                    </a:cubicBezTo>
                    <a:lnTo>
                      <a:pt x="249555" y="0"/>
                    </a:lnTo>
                    <a:cubicBezTo>
                      <a:pt x="249555" y="66142"/>
                      <a:pt x="223838" y="128504"/>
                      <a:pt x="176213" y="174803"/>
                    </a:cubicBezTo>
                    <a:cubicBezTo>
                      <a:pt x="129540" y="221102"/>
                      <a:pt x="66675" y="247559"/>
                      <a:pt x="0" y="247559"/>
                    </a:cubicBezTo>
                    <a:lnTo>
                      <a:pt x="0" y="282519"/>
                    </a:lnTo>
                    <a:cubicBezTo>
                      <a:pt x="77153" y="282519"/>
                      <a:pt x="148590" y="253228"/>
                      <a:pt x="201930" y="199370"/>
                    </a:cubicBezTo>
                    <a:close/>
                  </a:path>
                </a:pathLst>
              </a:custGeom>
              <a:grpFill/>
              <a:ln w="952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33B0B0BA-CD5B-5EF7-9DB6-DA87F98E4B86}"/>
                  </a:ext>
                </a:extLst>
              </p:cNvPr>
              <p:cNvSpPr/>
              <p:nvPr/>
            </p:nvSpPr>
            <p:spPr>
              <a:xfrm>
                <a:off x="-739414" y="1139809"/>
                <a:ext cx="144779" cy="143621"/>
              </a:xfrm>
              <a:custGeom>
                <a:avLst/>
                <a:gdLst>
                  <a:gd name="connsiteX0" fmla="*/ 144780 w 144779"/>
                  <a:gd name="connsiteY0" fmla="*/ 0 h 143621"/>
                  <a:gd name="connsiteX1" fmla="*/ 109538 w 144779"/>
                  <a:gd name="connsiteY1" fmla="*/ 0 h 143621"/>
                  <a:gd name="connsiteX2" fmla="*/ 77152 w 144779"/>
                  <a:gd name="connsiteY2" fmla="*/ 76535 h 143621"/>
                  <a:gd name="connsiteX3" fmla="*/ 0 w 144779"/>
                  <a:gd name="connsiteY3" fmla="*/ 108661 h 143621"/>
                  <a:gd name="connsiteX4" fmla="*/ 0 w 144779"/>
                  <a:gd name="connsiteY4" fmla="*/ 143622 h 143621"/>
                  <a:gd name="connsiteX5" fmla="*/ 101917 w 144779"/>
                  <a:gd name="connsiteY5" fmla="*/ 102047 h 143621"/>
                  <a:gd name="connsiteX6" fmla="*/ 144780 w 144779"/>
                  <a:gd name="connsiteY6" fmla="*/ 0 h 14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43621">
                    <a:moveTo>
                      <a:pt x="144780" y="0"/>
                    </a:moveTo>
                    <a:lnTo>
                      <a:pt x="109538" y="0"/>
                    </a:lnTo>
                    <a:cubicBezTo>
                      <a:pt x="109538" y="29291"/>
                      <a:pt x="98107" y="55748"/>
                      <a:pt x="77152" y="76535"/>
                    </a:cubicBezTo>
                    <a:cubicBezTo>
                      <a:pt x="56198" y="97323"/>
                      <a:pt x="29527" y="108661"/>
                      <a:pt x="0" y="108661"/>
                    </a:cubicBezTo>
                    <a:lnTo>
                      <a:pt x="0" y="143622"/>
                    </a:lnTo>
                    <a:cubicBezTo>
                      <a:pt x="39052" y="143622"/>
                      <a:pt x="75248" y="128504"/>
                      <a:pt x="101917" y="102047"/>
                    </a:cubicBezTo>
                    <a:cubicBezTo>
                      <a:pt x="129540" y="74646"/>
                      <a:pt x="144780" y="38740"/>
                      <a:pt x="144780" y="0"/>
                    </a:cubicBezTo>
                    <a:close/>
                  </a:path>
                </a:pathLst>
              </a:custGeom>
              <a:grpFill/>
              <a:ln w="9525" cap="flat">
                <a:noFill/>
                <a:prstDash val="solid"/>
                <a:miter/>
              </a:ln>
            </p:spPr>
            <p:txBody>
              <a:bodyPr rtlCol="0" anchor="ctr"/>
              <a:lstStyle/>
              <a:p>
                <a:endParaRPr lang="en-US"/>
              </a:p>
            </p:txBody>
          </p:sp>
        </p:grpSp>
      </p:grpSp>
      <p:grpSp>
        <p:nvGrpSpPr>
          <p:cNvPr id="107" name="Group 106">
            <a:extLst>
              <a:ext uri="{FF2B5EF4-FFF2-40B4-BE49-F238E27FC236}">
                <a16:creationId xmlns:a16="http://schemas.microsoft.com/office/drawing/2014/main" id="{C68742C1-EDD7-C4C7-3EE0-D7F561C73573}"/>
              </a:ext>
            </a:extLst>
          </p:cNvPr>
          <p:cNvGrpSpPr/>
          <p:nvPr/>
        </p:nvGrpSpPr>
        <p:grpSpPr>
          <a:xfrm>
            <a:off x="2568693" y="2130832"/>
            <a:ext cx="1126179" cy="1084772"/>
            <a:chOff x="2568693" y="2130832"/>
            <a:chExt cx="1126179" cy="1084772"/>
          </a:xfrm>
        </p:grpSpPr>
        <p:sp>
          <p:nvSpPr>
            <p:cNvPr id="90" name="Oval 89">
              <a:extLst>
                <a:ext uri="{FF2B5EF4-FFF2-40B4-BE49-F238E27FC236}">
                  <a16:creationId xmlns:a16="http://schemas.microsoft.com/office/drawing/2014/main" id="{97FB8501-968D-149C-1D84-3161ECB88E1F}"/>
                </a:ext>
              </a:extLst>
            </p:cNvPr>
            <p:cNvSpPr/>
            <p:nvPr/>
          </p:nvSpPr>
          <p:spPr>
            <a:xfrm>
              <a:off x="2568693" y="2130832"/>
              <a:ext cx="1126179" cy="1084772"/>
            </a:xfrm>
            <a:prstGeom prst="ellipse">
              <a:avLst/>
            </a:prstGeom>
            <a:solidFill>
              <a:srgbClr val="187D91"/>
            </a:solidFill>
            <a:ln>
              <a:noFill/>
            </a:ln>
            <a:effectLst>
              <a:innerShdw blurRad="114300">
                <a:prstClr val="black"/>
              </a:innerShdw>
            </a:effectLst>
            <a:scene3d>
              <a:camera prst="orthographicFront"/>
              <a:lightRig rig="threePt" dir="t"/>
            </a:scene3d>
            <a:sp3d prstMaterial="clear">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A9CF4089-22AC-4F92-762A-7B5DB6AC109F}"/>
                </a:ext>
              </a:extLst>
            </p:cNvPr>
            <p:cNvSpPr/>
            <p:nvPr/>
          </p:nvSpPr>
          <p:spPr>
            <a:xfrm>
              <a:off x="2709759" y="2236165"/>
              <a:ext cx="844046" cy="844046"/>
            </a:xfrm>
            <a:custGeom>
              <a:avLst/>
              <a:gdLst>
                <a:gd name="connsiteX0" fmla="*/ 383860 w 3222341"/>
                <a:gd name="connsiteY0" fmla="*/ 2119534 h 3222341"/>
                <a:gd name="connsiteX1" fmla="*/ 326489 w 3222341"/>
                <a:gd name="connsiteY1" fmla="*/ 2085338 h 3222341"/>
                <a:gd name="connsiteX2" fmla="*/ 0 w 3222341"/>
                <a:gd name="connsiteY2" fmla="*/ 1611195 h 3222341"/>
                <a:gd name="connsiteX3" fmla="*/ 326489 w 3222341"/>
                <a:gd name="connsiteY3" fmla="*/ 1137053 h 3222341"/>
                <a:gd name="connsiteX4" fmla="*/ 383860 w 3222341"/>
                <a:gd name="connsiteY4" fmla="*/ 1102808 h 3222341"/>
                <a:gd name="connsiteX5" fmla="*/ 367504 w 3222341"/>
                <a:gd name="connsiteY5" fmla="*/ 1038024 h 3222341"/>
                <a:gd name="connsiteX6" fmla="*/ 471919 w 3222341"/>
                <a:gd name="connsiteY6" fmla="*/ 471919 h 3222341"/>
                <a:gd name="connsiteX7" fmla="*/ 1038024 w 3222341"/>
                <a:gd name="connsiteY7" fmla="*/ 367504 h 3222341"/>
                <a:gd name="connsiteX8" fmla="*/ 1102808 w 3222341"/>
                <a:gd name="connsiteY8" fmla="*/ 383860 h 3222341"/>
                <a:gd name="connsiteX9" fmla="*/ 1137053 w 3222341"/>
                <a:gd name="connsiteY9" fmla="*/ 326489 h 3222341"/>
                <a:gd name="connsiteX10" fmla="*/ 1611195 w 3222341"/>
                <a:gd name="connsiteY10" fmla="*/ 0 h 3222341"/>
                <a:gd name="connsiteX11" fmla="*/ 2085338 w 3222341"/>
                <a:gd name="connsiteY11" fmla="*/ 326489 h 3222341"/>
                <a:gd name="connsiteX12" fmla="*/ 2119534 w 3222341"/>
                <a:gd name="connsiteY12" fmla="*/ 383860 h 3222341"/>
                <a:gd name="connsiteX13" fmla="*/ 2184317 w 3222341"/>
                <a:gd name="connsiteY13" fmla="*/ 367504 h 3222341"/>
                <a:gd name="connsiteX14" fmla="*/ 2750472 w 3222341"/>
                <a:gd name="connsiteY14" fmla="*/ 471919 h 3222341"/>
                <a:gd name="connsiteX15" fmla="*/ 2854837 w 3222341"/>
                <a:gd name="connsiteY15" fmla="*/ 1038024 h 3222341"/>
                <a:gd name="connsiteX16" fmla="*/ 2838481 w 3222341"/>
                <a:gd name="connsiteY16" fmla="*/ 1102808 h 3222341"/>
                <a:gd name="connsiteX17" fmla="*/ 2895852 w 3222341"/>
                <a:gd name="connsiteY17" fmla="*/ 1137053 h 3222341"/>
                <a:gd name="connsiteX18" fmla="*/ 3222341 w 3222341"/>
                <a:gd name="connsiteY18" fmla="*/ 1611195 h 3222341"/>
                <a:gd name="connsiteX19" fmla="*/ 2895852 w 3222341"/>
                <a:gd name="connsiteY19" fmla="*/ 2085338 h 3222341"/>
                <a:gd name="connsiteX20" fmla="*/ 2838481 w 3222341"/>
                <a:gd name="connsiteY20" fmla="*/ 2119534 h 3222341"/>
                <a:gd name="connsiteX21" fmla="*/ 2854837 w 3222341"/>
                <a:gd name="connsiteY21" fmla="*/ 2184317 h 3222341"/>
                <a:gd name="connsiteX22" fmla="*/ 2750472 w 3222341"/>
                <a:gd name="connsiteY22" fmla="*/ 2750472 h 3222341"/>
                <a:gd name="connsiteX23" fmla="*/ 2184317 w 3222341"/>
                <a:gd name="connsiteY23" fmla="*/ 2854837 h 3222341"/>
                <a:gd name="connsiteX24" fmla="*/ 2119534 w 3222341"/>
                <a:gd name="connsiteY24" fmla="*/ 2838481 h 3222341"/>
                <a:gd name="connsiteX25" fmla="*/ 2085338 w 3222341"/>
                <a:gd name="connsiteY25" fmla="*/ 2895852 h 3222341"/>
                <a:gd name="connsiteX26" fmla="*/ 1611195 w 3222341"/>
                <a:gd name="connsiteY26" fmla="*/ 3222341 h 3222341"/>
                <a:gd name="connsiteX27" fmla="*/ 1137053 w 3222341"/>
                <a:gd name="connsiteY27" fmla="*/ 2895852 h 3222341"/>
                <a:gd name="connsiteX28" fmla="*/ 1102808 w 3222341"/>
                <a:gd name="connsiteY28" fmla="*/ 2838481 h 3222341"/>
                <a:gd name="connsiteX29" fmla="*/ 1038024 w 3222341"/>
                <a:gd name="connsiteY29" fmla="*/ 2854837 h 3222341"/>
                <a:gd name="connsiteX30" fmla="*/ 471919 w 3222341"/>
                <a:gd name="connsiteY30" fmla="*/ 2750472 h 3222341"/>
                <a:gd name="connsiteX31" fmla="*/ 367504 w 3222341"/>
                <a:gd name="connsiteY31" fmla="*/ 2184317 h 3222341"/>
                <a:gd name="connsiteX32" fmla="*/ 383860 w 3222341"/>
                <a:gd name="connsiteY32" fmla="*/ 2119534 h 3222341"/>
                <a:gd name="connsiteX33" fmla="*/ 419736 w 3222341"/>
                <a:gd name="connsiteY33" fmla="*/ 1213449 h 3222341"/>
                <a:gd name="connsiteX34" fmla="*/ 387369 w 3222341"/>
                <a:gd name="connsiteY34" fmla="*/ 1233166 h 3222341"/>
                <a:gd name="connsiteX35" fmla="*/ 113804 w 3222341"/>
                <a:gd name="connsiteY35" fmla="*/ 1611195 h 3222341"/>
                <a:gd name="connsiteX36" fmla="*/ 387369 w 3222341"/>
                <a:gd name="connsiteY36" fmla="*/ 1989175 h 3222341"/>
                <a:gd name="connsiteX37" fmla="*/ 419736 w 3222341"/>
                <a:gd name="connsiteY37" fmla="*/ 2008892 h 3222341"/>
                <a:gd name="connsiteX38" fmla="*/ 618288 w 3222341"/>
                <a:gd name="connsiteY38" fmla="*/ 1611195 h 3222341"/>
                <a:gd name="connsiteX39" fmla="*/ 419736 w 3222341"/>
                <a:gd name="connsiteY39" fmla="*/ 1213449 h 3222341"/>
                <a:gd name="connsiteX40" fmla="*/ 1049933 w 3222341"/>
                <a:gd name="connsiteY40" fmla="*/ 487435 h 3222341"/>
                <a:gd name="connsiteX41" fmla="*/ 1013118 w 3222341"/>
                <a:gd name="connsiteY41" fmla="*/ 478541 h 3222341"/>
                <a:gd name="connsiteX42" fmla="*/ 552367 w 3222341"/>
                <a:gd name="connsiteY42" fmla="*/ 552367 h 3222341"/>
                <a:gd name="connsiteX43" fmla="*/ 478541 w 3222341"/>
                <a:gd name="connsiteY43" fmla="*/ 1013118 h 3222341"/>
                <a:gd name="connsiteX44" fmla="*/ 487435 w 3222341"/>
                <a:gd name="connsiteY44" fmla="*/ 1049933 h 3222341"/>
                <a:gd name="connsiteX45" fmla="*/ 909099 w 3222341"/>
                <a:gd name="connsiteY45" fmla="*/ 909099 h 3222341"/>
                <a:gd name="connsiteX46" fmla="*/ 1049933 w 3222341"/>
                <a:gd name="connsiteY46" fmla="*/ 487435 h 3222341"/>
                <a:gd name="connsiteX47" fmla="*/ 2008892 w 3222341"/>
                <a:gd name="connsiteY47" fmla="*/ 419736 h 3222341"/>
                <a:gd name="connsiteX48" fmla="*/ 1989175 w 3222341"/>
                <a:gd name="connsiteY48" fmla="*/ 387369 h 3222341"/>
                <a:gd name="connsiteX49" fmla="*/ 1611195 w 3222341"/>
                <a:gd name="connsiteY49" fmla="*/ 113804 h 3222341"/>
                <a:gd name="connsiteX50" fmla="*/ 1233166 w 3222341"/>
                <a:gd name="connsiteY50" fmla="*/ 387369 h 3222341"/>
                <a:gd name="connsiteX51" fmla="*/ 1213449 w 3222341"/>
                <a:gd name="connsiteY51" fmla="*/ 419736 h 3222341"/>
                <a:gd name="connsiteX52" fmla="*/ 1611195 w 3222341"/>
                <a:gd name="connsiteY52" fmla="*/ 618288 h 3222341"/>
                <a:gd name="connsiteX53" fmla="*/ 2008892 w 3222341"/>
                <a:gd name="connsiteY53" fmla="*/ 419736 h 3222341"/>
                <a:gd name="connsiteX54" fmla="*/ 2734906 w 3222341"/>
                <a:gd name="connsiteY54" fmla="*/ 1049933 h 3222341"/>
                <a:gd name="connsiteX55" fmla="*/ 2743801 w 3222341"/>
                <a:gd name="connsiteY55" fmla="*/ 1013118 h 3222341"/>
                <a:gd name="connsiteX56" fmla="*/ 2669974 w 3222341"/>
                <a:gd name="connsiteY56" fmla="*/ 552367 h 3222341"/>
                <a:gd name="connsiteX57" fmla="*/ 2209223 w 3222341"/>
                <a:gd name="connsiteY57" fmla="*/ 478541 h 3222341"/>
                <a:gd name="connsiteX58" fmla="*/ 2172408 w 3222341"/>
                <a:gd name="connsiteY58" fmla="*/ 487435 h 3222341"/>
                <a:gd name="connsiteX59" fmla="*/ 2313292 w 3222341"/>
                <a:gd name="connsiteY59" fmla="*/ 909099 h 3222341"/>
                <a:gd name="connsiteX60" fmla="*/ 2734906 w 3222341"/>
                <a:gd name="connsiteY60" fmla="*/ 1049933 h 3222341"/>
                <a:gd name="connsiteX61" fmla="*/ 2802605 w 3222341"/>
                <a:gd name="connsiteY61" fmla="*/ 2008892 h 3222341"/>
                <a:gd name="connsiteX62" fmla="*/ 2834972 w 3222341"/>
                <a:gd name="connsiteY62" fmla="*/ 1989175 h 3222341"/>
                <a:gd name="connsiteX63" fmla="*/ 3108587 w 3222341"/>
                <a:gd name="connsiteY63" fmla="*/ 1611195 h 3222341"/>
                <a:gd name="connsiteX64" fmla="*/ 2834972 w 3222341"/>
                <a:gd name="connsiteY64" fmla="*/ 1233166 h 3222341"/>
                <a:gd name="connsiteX65" fmla="*/ 2802605 w 3222341"/>
                <a:gd name="connsiteY65" fmla="*/ 1213449 h 3222341"/>
                <a:gd name="connsiteX66" fmla="*/ 2604103 w 3222341"/>
                <a:gd name="connsiteY66" fmla="*/ 1611195 h 3222341"/>
                <a:gd name="connsiteX67" fmla="*/ 2802605 w 3222341"/>
                <a:gd name="connsiteY67" fmla="*/ 2008892 h 3222341"/>
                <a:gd name="connsiteX68" fmla="*/ 2172408 w 3222341"/>
                <a:gd name="connsiteY68" fmla="*/ 2734906 h 3222341"/>
                <a:gd name="connsiteX69" fmla="*/ 2209223 w 3222341"/>
                <a:gd name="connsiteY69" fmla="*/ 2743801 h 3222341"/>
                <a:gd name="connsiteX70" fmla="*/ 2669974 w 3222341"/>
                <a:gd name="connsiteY70" fmla="*/ 2669974 h 3222341"/>
                <a:gd name="connsiteX71" fmla="*/ 2743801 w 3222341"/>
                <a:gd name="connsiteY71" fmla="*/ 2209223 h 3222341"/>
                <a:gd name="connsiteX72" fmla="*/ 2734906 w 3222341"/>
                <a:gd name="connsiteY72" fmla="*/ 2172408 h 3222341"/>
                <a:gd name="connsiteX73" fmla="*/ 2313292 w 3222341"/>
                <a:gd name="connsiteY73" fmla="*/ 2313292 h 3222341"/>
                <a:gd name="connsiteX74" fmla="*/ 2172408 w 3222341"/>
                <a:gd name="connsiteY74" fmla="*/ 2734906 h 3222341"/>
                <a:gd name="connsiteX75" fmla="*/ 1213449 w 3222341"/>
                <a:gd name="connsiteY75" fmla="*/ 2802605 h 3222341"/>
                <a:gd name="connsiteX76" fmla="*/ 1233166 w 3222341"/>
                <a:gd name="connsiteY76" fmla="*/ 2834972 h 3222341"/>
                <a:gd name="connsiteX77" fmla="*/ 1611195 w 3222341"/>
                <a:gd name="connsiteY77" fmla="*/ 3108537 h 3222341"/>
                <a:gd name="connsiteX78" fmla="*/ 1989175 w 3222341"/>
                <a:gd name="connsiteY78" fmla="*/ 2834972 h 3222341"/>
                <a:gd name="connsiteX79" fmla="*/ 2008892 w 3222341"/>
                <a:gd name="connsiteY79" fmla="*/ 2802605 h 3222341"/>
                <a:gd name="connsiteX80" fmla="*/ 1611195 w 3222341"/>
                <a:gd name="connsiteY80" fmla="*/ 2604103 h 3222341"/>
                <a:gd name="connsiteX81" fmla="*/ 1213449 w 3222341"/>
                <a:gd name="connsiteY81" fmla="*/ 2802605 h 3222341"/>
                <a:gd name="connsiteX82" fmla="*/ 487435 w 3222341"/>
                <a:gd name="connsiteY82" fmla="*/ 2172408 h 3222341"/>
                <a:gd name="connsiteX83" fmla="*/ 478541 w 3222341"/>
                <a:gd name="connsiteY83" fmla="*/ 2209223 h 3222341"/>
                <a:gd name="connsiteX84" fmla="*/ 552367 w 3222341"/>
                <a:gd name="connsiteY84" fmla="*/ 2669974 h 3222341"/>
                <a:gd name="connsiteX85" fmla="*/ 1013118 w 3222341"/>
                <a:gd name="connsiteY85" fmla="*/ 2743801 h 3222341"/>
                <a:gd name="connsiteX86" fmla="*/ 1049933 w 3222341"/>
                <a:gd name="connsiteY86" fmla="*/ 2734906 h 3222341"/>
                <a:gd name="connsiteX87" fmla="*/ 909099 w 3222341"/>
                <a:gd name="connsiteY87" fmla="*/ 2313292 h 3222341"/>
                <a:gd name="connsiteX88" fmla="*/ 487435 w 3222341"/>
                <a:gd name="connsiteY88" fmla="*/ 2172408 h 3222341"/>
                <a:gd name="connsiteX89" fmla="*/ 883748 w 3222341"/>
                <a:gd name="connsiteY89" fmla="*/ 1031847 h 3222341"/>
                <a:gd name="connsiteX90" fmla="*/ 521137 w 3222341"/>
                <a:gd name="connsiteY90" fmla="*/ 1159685 h 3222341"/>
                <a:gd name="connsiteX91" fmla="*/ 687124 w 3222341"/>
                <a:gd name="connsiteY91" fmla="*/ 1506434 h 3222341"/>
                <a:gd name="connsiteX92" fmla="*/ 847428 w 3222341"/>
                <a:gd name="connsiteY92" fmla="*/ 1294837 h 3222341"/>
                <a:gd name="connsiteX93" fmla="*/ 883748 w 3222341"/>
                <a:gd name="connsiteY93" fmla="*/ 1031847 h 3222341"/>
                <a:gd name="connsiteX94" fmla="*/ 687124 w 3222341"/>
                <a:gd name="connsiteY94" fmla="*/ 1715907 h 3222341"/>
                <a:gd name="connsiteX95" fmla="*/ 521137 w 3222341"/>
                <a:gd name="connsiteY95" fmla="*/ 2062706 h 3222341"/>
                <a:gd name="connsiteX96" fmla="*/ 883748 w 3222341"/>
                <a:gd name="connsiteY96" fmla="*/ 2190494 h 3222341"/>
                <a:gd name="connsiteX97" fmla="*/ 847428 w 3222341"/>
                <a:gd name="connsiteY97" fmla="*/ 1927505 h 3222341"/>
                <a:gd name="connsiteX98" fmla="*/ 687124 w 3222341"/>
                <a:gd name="connsiteY98" fmla="*/ 1715907 h 3222341"/>
                <a:gd name="connsiteX99" fmla="*/ 1506434 w 3222341"/>
                <a:gd name="connsiteY99" fmla="*/ 687124 h 3222341"/>
                <a:gd name="connsiteX100" fmla="*/ 1159685 w 3222341"/>
                <a:gd name="connsiteY100" fmla="*/ 521137 h 3222341"/>
                <a:gd name="connsiteX101" fmla="*/ 1031847 w 3222341"/>
                <a:gd name="connsiteY101" fmla="*/ 883748 h 3222341"/>
                <a:gd name="connsiteX102" fmla="*/ 1294837 w 3222341"/>
                <a:gd name="connsiteY102" fmla="*/ 847428 h 3222341"/>
                <a:gd name="connsiteX103" fmla="*/ 1506434 w 3222341"/>
                <a:gd name="connsiteY103" fmla="*/ 687124 h 3222341"/>
                <a:gd name="connsiteX104" fmla="*/ 2190494 w 3222341"/>
                <a:gd name="connsiteY104" fmla="*/ 883748 h 3222341"/>
                <a:gd name="connsiteX105" fmla="*/ 2062706 w 3222341"/>
                <a:gd name="connsiteY105" fmla="*/ 521137 h 3222341"/>
                <a:gd name="connsiteX106" fmla="*/ 1715907 w 3222341"/>
                <a:gd name="connsiteY106" fmla="*/ 687124 h 3222341"/>
                <a:gd name="connsiteX107" fmla="*/ 1927505 w 3222341"/>
                <a:gd name="connsiteY107" fmla="*/ 847428 h 3222341"/>
                <a:gd name="connsiteX108" fmla="*/ 2190494 w 3222341"/>
                <a:gd name="connsiteY108" fmla="*/ 883748 h 3222341"/>
                <a:gd name="connsiteX109" fmla="*/ 2535217 w 3222341"/>
                <a:gd name="connsiteY109" fmla="*/ 1506434 h 3222341"/>
                <a:gd name="connsiteX110" fmla="*/ 2701204 w 3222341"/>
                <a:gd name="connsiteY110" fmla="*/ 1159685 h 3222341"/>
                <a:gd name="connsiteX111" fmla="*/ 2338642 w 3222341"/>
                <a:gd name="connsiteY111" fmla="*/ 1031847 h 3222341"/>
                <a:gd name="connsiteX112" fmla="*/ 2374913 w 3222341"/>
                <a:gd name="connsiteY112" fmla="*/ 1294837 h 3222341"/>
                <a:gd name="connsiteX113" fmla="*/ 2535217 w 3222341"/>
                <a:gd name="connsiteY113" fmla="*/ 1506434 h 3222341"/>
                <a:gd name="connsiteX114" fmla="*/ 2338642 w 3222341"/>
                <a:gd name="connsiteY114" fmla="*/ 2190494 h 3222341"/>
                <a:gd name="connsiteX115" fmla="*/ 2701204 w 3222341"/>
                <a:gd name="connsiteY115" fmla="*/ 2062706 h 3222341"/>
                <a:gd name="connsiteX116" fmla="*/ 2535217 w 3222341"/>
                <a:gd name="connsiteY116" fmla="*/ 1715907 h 3222341"/>
                <a:gd name="connsiteX117" fmla="*/ 2374913 w 3222341"/>
                <a:gd name="connsiteY117" fmla="*/ 1927505 h 3222341"/>
                <a:gd name="connsiteX118" fmla="*/ 2338642 w 3222341"/>
                <a:gd name="connsiteY118" fmla="*/ 2190494 h 3222341"/>
                <a:gd name="connsiteX119" fmla="*/ 1715907 w 3222341"/>
                <a:gd name="connsiteY119" fmla="*/ 2535217 h 3222341"/>
                <a:gd name="connsiteX120" fmla="*/ 2062706 w 3222341"/>
                <a:gd name="connsiteY120" fmla="*/ 2701204 h 3222341"/>
                <a:gd name="connsiteX121" fmla="*/ 2190494 w 3222341"/>
                <a:gd name="connsiteY121" fmla="*/ 2338642 h 3222341"/>
                <a:gd name="connsiteX122" fmla="*/ 1927505 w 3222341"/>
                <a:gd name="connsiteY122" fmla="*/ 2374913 h 3222341"/>
                <a:gd name="connsiteX123" fmla="*/ 1715907 w 3222341"/>
                <a:gd name="connsiteY123" fmla="*/ 2535217 h 3222341"/>
                <a:gd name="connsiteX124" fmla="*/ 1031847 w 3222341"/>
                <a:gd name="connsiteY124" fmla="*/ 2338642 h 3222341"/>
                <a:gd name="connsiteX125" fmla="*/ 1159685 w 3222341"/>
                <a:gd name="connsiteY125" fmla="*/ 2701204 h 3222341"/>
                <a:gd name="connsiteX126" fmla="*/ 1506434 w 3222341"/>
                <a:gd name="connsiteY126" fmla="*/ 2535217 h 3222341"/>
                <a:gd name="connsiteX127" fmla="*/ 1294837 w 3222341"/>
                <a:gd name="connsiteY127" fmla="*/ 2374913 h 3222341"/>
                <a:gd name="connsiteX128" fmla="*/ 1031847 w 3222341"/>
                <a:gd name="connsiteY128" fmla="*/ 2338642 h 3222341"/>
                <a:gd name="connsiteX129" fmla="*/ 834629 w 3222341"/>
                <a:gd name="connsiteY129" fmla="*/ 1495365 h 3222341"/>
                <a:gd name="connsiteX130" fmla="*/ 753192 w 3222341"/>
                <a:gd name="connsiteY130" fmla="*/ 1611195 h 3222341"/>
                <a:gd name="connsiteX131" fmla="*/ 834629 w 3222341"/>
                <a:gd name="connsiteY131" fmla="*/ 1726976 h 3222341"/>
                <a:gd name="connsiteX132" fmla="*/ 832653 w 3222341"/>
                <a:gd name="connsiteY132" fmla="*/ 1611195 h 3222341"/>
                <a:gd name="connsiteX133" fmla="*/ 834629 w 3222341"/>
                <a:gd name="connsiteY133" fmla="*/ 1495365 h 3222341"/>
                <a:gd name="connsiteX134" fmla="*/ 1004520 w 3222341"/>
                <a:gd name="connsiteY134" fmla="*/ 1004471 h 3222341"/>
                <a:gd name="connsiteX135" fmla="*/ 980158 w 3222341"/>
                <a:gd name="connsiteY135" fmla="*/ 1143971 h 3222341"/>
                <a:gd name="connsiteX136" fmla="*/ 1060656 w 3222341"/>
                <a:gd name="connsiteY136" fmla="*/ 1060656 h 3222341"/>
                <a:gd name="connsiteX137" fmla="*/ 1143971 w 3222341"/>
                <a:gd name="connsiteY137" fmla="*/ 980158 h 3222341"/>
                <a:gd name="connsiteX138" fmla="*/ 1004471 w 3222341"/>
                <a:gd name="connsiteY138" fmla="*/ 1004471 h 3222341"/>
                <a:gd name="connsiteX139" fmla="*/ 980158 w 3222341"/>
                <a:gd name="connsiteY139" fmla="*/ 2078420 h 3222341"/>
                <a:gd name="connsiteX140" fmla="*/ 1004520 w 3222341"/>
                <a:gd name="connsiteY140" fmla="*/ 2217871 h 3222341"/>
                <a:gd name="connsiteX141" fmla="*/ 1143971 w 3222341"/>
                <a:gd name="connsiteY141" fmla="*/ 2242183 h 3222341"/>
                <a:gd name="connsiteX142" fmla="*/ 1060656 w 3222341"/>
                <a:gd name="connsiteY142" fmla="*/ 2161685 h 3222341"/>
                <a:gd name="connsiteX143" fmla="*/ 980158 w 3222341"/>
                <a:gd name="connsiteY143" fmla="*/ 2078420 h 3222341"/>
                <a:gd name="connsiteX144" fmla="*/ 1611195 w 3222341"/>
                <a:gd name="connsiteY144" fmla="*/ 753192 h 3222341"/>
                <a:gd name="connsiteX145" fmla="*/ 1495365 w 3222341"/>
                <a:gd name="connsiteY145" fmla="*/ 834629 h 3222341"/>
                <a:gd name="connsiteX146" fmla="*/ 1611195 w 3222341"/>
                <a:gd name="connsiteY146" fmla="*/ 832653 h 3222341"/>
                <a:gd name="connsiteX147" fmla="*/ 1726976 w 3222341"/>
                <a:gd name="connsiteY147" fmla="*/ 834629 h 3222341"/>
                <a:gd name="connsiteX148" fmla="*/ 1611195 w 3222341"/>
                <a:gd name="connsiteY148" fmla="*/ 753192 h 3222341"/>
                <a:gd name="connsiteX149" fmla="*/ 2217871 w 3222341"/>
                <a:gd name="connsiteY149" fmla="*/ 1004471 h 3222341"/>
                <a:gd name="connsiteX150" fmla="*/ 2078420 w 3222341"/>
                <a:gd name="connsiteY150" fmla="*/ 980158 h 3222341"/>
                <a:gd name="connsiteX151" fmla="*/ 2161685 w 3222341"/>
                <a:gd name="connsiteY151" fmla="*/ 1060656 h 3222341"/>
                <a:gd name="connsiteX152" fmla="*/ 2242183 w 3222341"/>
                <a:gd name="connsiteY152" fmla="*/ 1143971 h 3222341"/>
                <a:gd name="connsiteX153" fmla="*/ 2217871 w 3222341"/>
                <a:gd name="connsiteY153" fmla="*/ 1004471 h 3222341"/>
                <a:gd name="connsiteX154" fmla="*/ 2469149 w 3222341"/>
                <a:gd name="connsiteY154" fmla="*/ 1611195 h 3222341"/>
                <a:gd name="connsiteX155" fmla="*/ 2387761 w 3222341"/>
                <a:gd name="connsiteY155" fmla="*/ 1495365 h 3222341"/>
                <a:gd name="connsiteX156" fmla="*/ 2389689 w 3222341"/>
                <a:gd name="connsiteY156" fmla="*/ 1611195 h 3222341"/>
                <a:gd name="connsiteX157" fmla="*/ 2387761 w 3222341"/>
                <a:gd name="connsiteY157" fmla="*/ 1726976 h 3222341"/>
                <a:gd name="connsiteX158" fmla="*/ 2469149 w 3222341"/>
                <a:gd name="connsiteY158" fmla="*/ 1611195 h 3222341"/>
                <a:gd name="connsiteX159" fmla="*/ 2217871 w 3222341"/>
                <a:gd name="connsiteY159" fmla="*/ 2217871 h 3222341"/>
                <a:gd name="connsiteX160" fmla="*/ 2242183 w 3222341"/>
                <a:gd name="connsiteY160" fmla="*/ 2078420 h 3222341"/>
                <a:gd name="connsiteX161" fmla="*/ 2161685 w 3222341"/>
                <a:gd name="connsiteY161" fmla="*/ 2161685 h 3222341"/>
                <a:gd name="connsiteX162" fmla="*/ 2078420 w 3222341"/>
                <a:gd name="connsiteY162" fmla="*/ 2242183 h 3222341"/>
                <a:gd name="connsiteX163" fmla="*/ 2217871 w 3222341"/>
                <a:gd name="connsiteY163" fmla="*/ 2217871 h 3222341"/>
                <a:gd name="connsiteX164" fmla="*/ 1611195 w 3222341"/>
                <a:gd name="connsiteY164" fmla="*/ 2469149 h 3222341"/>
                <a:gd name="connsiteX165" fmla="*/ 1726976 w 3222341"/>
                <a:gd name="connsiteY165" fmla="*/ 2387761 h 3222341"/>
                <a:gd name="connsiteX166" fmla="*/ 1611195 w 3222341"/>
                <a:gd name="connsiteY166" fmla="*/ 2389689 h 3222341"/>
                <a:gd name="connsiteX167" fmla="*/ 1495365 w 3222341"/>
                <a:gd name="connsiteY167" fmla="*/ 2387761 h 3222341"/>
                <a:gd name="connsiteX168" fmla="*/ 1611195 w 3222341"/>
                <a:gd name="connsiteY168" fmla="*/ 2469149 h 3222341"/>
                <a:gd name="connsiteX169" fmla="*/ 1365847 w 3222341"/>
                <a:gd name="connsiteY169" fmla="*/ 1725691 h 3222341"/>
                <a:gd name="connsiteX170" fmla="*/ 1280803 w 3222341"/>
                <a:gd name="connsiteY170" fmla="*/ 1934225 h 3222341"/>
                <a:gd name="connsiteX171" fmla="*/ 1178018 w 3222341"/>
                <a:gd name="connsiteY171" fmla="*/ 1892321 h 3222341"/>
                <a:gd name="connsiteX172" fmla="*/ 1425640 w 3222341"/>
                <a:gd name="connsiteY172" fmla="*/ 1284904 h 3222341"/>
                <a:gd name="connsiteX173" fmla="*/ 1528424 w 3222341"/>
                <a:gd name="connsiteY173" fmla="*/ 1284904 h 3222341"/>
                <a:gd name="connsiteX174" fmla="*/ 1776046 w 3222341"/>
                <a:gd name="connsiteY174" fmla="*/ 1892321 h 3222341"/>
                <a:gd name="connsiteX175" fmla="*/ 1673261 w 3222341"/>
                <a:gd name="connsiteY175" fmla="*/ 1934225 h 3222341"/>
                <a:gd name="connsiteX176" fmla="*/ 1588217 w 3222341"/>
                <a:gd name="connsiteY176" fmla="*/ 1725691 h 3222341"/>
                <a:gd name="connsiteX177" fmla="*/ 1542952 w 3222341"/>
                <a:gd name="connsiteY177" fmla="*/ 1614654 h 3222341"/>
                <a:gd name="connsiteX178" fmla="*/ 1477032 w 3222341"/>
                <a:gd name="connsiteY178" fmla="*/ 1452917 h 3222341"/>
                <a:gd name="connsiteX179" fmla="*/ 1411112 w 3222341"/>
                <a:gd name="connsiteY179" fmla="*/ 1614654 h 3222341"/>
                <a:gd name="connsiteX180" fmla="*/ 1833220 w 3222341"/>
                <a:gd name="connsiteY180" fmla="*/ 1275911 h 3222341"/>
                <a:gd name="connsiteX181" fmla="*/ 1944256 w 3222341"/>
                <a:gd name="connsiteY181" fmla="*/ 1275911 h 3222341"/>
                <a:gd name="connsiteX182" fmla="*/ 1944256 w 3222341"/>
                <a:gd name="connsiteY182" fmla="*/ 1923156 h 3222341"/>
                <a:gd name="connsiteX183" fmla="*/ 1833220 w 3222341"/>
                <a:gd name="connsiteY183" fmla="*/ 1923156 h 322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222341" h="3222341">
                  <a:moveTo>
                    <a:pt x="383860" y="2119534"/>
                  </a:moveTo>
                  <a:cubicBezTo>
                    <a:pt x="364045" y="2108415"/>
                    <a:pt x="344921" y="2097000"/>
                    <a:pt x="326489" y="2085338"/>
                  </a:cubicBezTo>
                  <a:cubicBezTo>
                    <a:pt x="118153" y="1953349"/>
                    <a:pt x="0" y="1787164"/>
                    <a:pt x="0" y="1611195"/>
                  </a:cubicBezTo>
                  <a:cubicBezTo>
                    <a:pt x="0" y="1435177"/>
                    <a:pt x="118153" y="1268992"/>
                    <a:pt x="326489" y="1137053"/>
                  </a:cubicBezTo>
                  <a:cubicBezTo>
                    <a:pt x="344921" y="1125391"/>
                    <a:pt x="364045" y="1113976"/>
                    <a:pt x="383860" y="1102808"/>
                  </a:cubicBezTo>
                  <a:cubicBezTo>
                    <a:pt x="377733" y="1080917"/>
                    <a:pt x="372297" y="1059322"/>
                    <a:pt x="367504" y="1038024"/>
                  </a:cubicBezTo>
                  <a:cubicBezTo>
                    <a:pt x="313443" y="797419"/>
                    <a:pt x="347441" y="596347"/>
                    <a:pt x="471919" y="471919"/>
                  </a:cubicBezTo>
                  <a:cubicBezTo>
                    <a:pt x="596347" y="347441"/>
                    <a:pt x="797419" y="313443"/>
                    <a:pt x="1038024" y="367504"/>
                  </a:cubicBezTo>
                  <a:cubicBezTo>
                    <a:pt x="1059322" y="372297"/>
                    <a:pt x="1080917" y="377733"/>
                    <a:pt x="1102808" y="383860"/>
                  </a:cubicBezTo>
                  <a:cubicBezTo>
                    <a:pt x="1113976" y="364045"/>
                    <a:pt x="1125391" y="344921"/>
                    <a:pt x="1137053" y="326489"/>
                  </a:cubicBezTo>
                  <a:cubicBezTo>
                    <a:pt x="1268992" y="118153"/>
                    <a:pt x="1435177" y="0"/>
                    <a:pt x="1611195" y="0"/>
                  </a:cubicBezTo>
                  <a:cubicBezTo>
                    <a:pt x="1787164" y="0"/>
                    <a:pt x="1953349" y="118153"/>
                    <a:pt x="2085338" y="326489"/>
                  </a:cubicBezTo>
                  <a:cubicBezTo>
                    <a:pt x="2097000" y="344921"/>
                    <a:pt x="2108415" y="364045"/>
                    <a:pt x="2119534" y="383860"/>
                  </a:cubicBezTo>
                  <a:cubicBezTo>
                    <a:pt x="2141425" y="377733"/>
                    <a:pt x="2163019" y="372297"/>
                    <a:pt x="2184317" y="367504"/>
                  </a:cubicBezTo>
                  <a:cubicBezTo>
                    <a:pt x="2424971" y="313443"/>
                    <a:pt x="2625994" y="347441"/>
                    <a:pt x="2750472" y="471919"/>
                  </a:cubicBezTo>
                  <a:cubicBezTo>
                    <a:pt x="2874900" y="596347"/>
                    <a:pt x="2908898" y="797419"/>
                    <a:pt x="2854837" y="1038024"/>
                  </a:cubicBezTo>
                  <a:cubicBezTo>
                    <a:pt x="2850044" y="1059322"/>
                    <a:pt x="2844608" y="1080917"/>
                    <a:pt x="2838481" y="1102808"/>
                  </a:cubicBezTo>
                  <a:cubicBezTo>
                    <a:pt x="2858297" y="1113976"/>
                    <a:pt x="2877420" y="1125391"/>
                    <a:pt x="2895852" y="1137053"/>
                  </a:cubicBezTo>
                  <a:cubicBezTo>
                    <a:pt x="3104238" y="1268992"/>
                    <a:pt x="3222341" y="1435177"/>
                    <a:pt x="3222341" y="1611195"/>
                  </a:cubicBezTo>
                  <a:cubicBezTo>
                    <a:pt x="3222341" y="1787164"/>
                    <a:pt x="3104238" y="1953349"/>
                    <a:pt x="2895852" y="2085338"/>
                  </a:cubicBezTo>
                  <a:cubicBezTo>
                    <a:pt x="2877420" y="2097000"/>
                    <a:pt x="2858297" y="2108415"/>
                    <a:pt x="2838481" y="2119534"/>
                  </a:cubicBezTo>
                  <a:cubicBezTo>
                    <a:pt x="2844608" y="2141425"/>
                    <a:pt x="2850044" y="2163019"/>
                    <a:pt x="2854837" y="2184317"/>
                  </a:cubicBezTo>
                  <a:cubicBezTo>
                    <a:pt x="2908898" y="2424971"/>
                    <a:pt x="2874900" y="2625994"/>
                    <a:pt x="2750472" y="2750472"/>
                  </a:cubicBezTo>
                  <a:cubicBezTo>
                    <a:pt x="2625994" y="2874900"/>
                    <a:pt x="2424971" y="2908898"/>
                    <a:pt x="2184317" y="2854837"/>
                  </a:cubicBezTo>
                  <a:cubicBezTo>
                    <a:pt x="2163019" y="2850044"/>
                    <a:pt x="2141425" y="2844608"/>
                    <a:pt x="2119534" y="2838481"/>
                  </a:cubicBezTo>
                  <a:cubicBezTo>
                    <a:pt x="2108415" y="2858297"/>
                    <a:pt x="2097000" y="2877420"/>
                    <a:pt x="2085338" y="2895852"/>
                  </a:cubicBezTo>
                  <a:cubicBezTo>
                    <a:pt x="1953349" y="3104238"/>
                    <a:pt x="1787164" y="3222341"/>
                    <a:pt x="1611195" y="3222341"/>
                  </a:cubicBezTo>
                  <a:cubicBezTo>
                    <a:pt x="1435177" y="3222341"/>
                    <a:pt x="1268992" y="3104238"/>
                    <a:pt x="1137053" y="2895852"/>
                  </a:cubicBezTo>
                  <a:cubicBezTo>
                    <a:pt x="1125391" y="2877420"/>
                    <a:pt x="1113976" y="2858297"/>
                    <a:pt x="1102808" y="2838481"/>
                  </a:cubicBezTo>
                  <a:cubicBezTo>
                    <a:pt x="1080917" y="2844608"/>
                    <a:pt x="1059322" y="2850044"/>
                    <a:pt x="1038024" y="2854837"/>
                  </a:cubicBezTo>
                  <a:cubicBezTo>
                    <a:pt x="797419" y="2908898"/>
                    <a:pt x="596347" y="2874900"/>
                    <a:pt x="471919" y="2750472"/>
                  </a:cubicBezTo>
                  <a:cubicBezTo>
                    <a:pt x="347441" y="2625994"/>
                    <a:pt x="313443" y="2424971"/>
                    <a:pt x="367504" y="2184317"/>
                  </a:cubicBezTo>
                  <a:cubicBezTo>
                    <a:pt x="372297" y="2163019"/>
                    <a:pt x="377733" y="2141425"/>
                    <a:pt x="383860" y="2119534"/>
                  </a:cubicBezTo>
                  <a:close/>
                  <a:moveTo>
                    <a:pt x="419736" y="1213449"/>
                  </a:moveTo>
                  <a:cubicBezTo>
                    <a:pt x="408716" y="1219923"/>
                    <a:pt x="397944" y="1226495"/>
                    <a:pt x="387369" y="1233166"/>
                  </a:cubicBezTo>
                  <a:cubicBezTo>
                    <a:pt x="218466" y="1340151"/>
                    <a:pt x="113804" y="1468533"/>
                    <a:pt x="113804" y="1611195"/>
                  </a:cubicBezTo>
                  <a:cubicBezTo>
                    <a:pt x="113804" y="1753809"/>
                    <a:pt x="218466" y="1882240"/>
                    <a:pt x="387369" y="1989175"/>
                  </a:cubicBezTo>
                  <a:cubicBezTo>
                    <a:pt x="397944" y="1995846"/>
                    <a:pt x="408716" y="2002419"/>
                    <a:pt x="419736" y="2008892"/>
                  </a:cubicBezTo>
                  <a:cubicBezTo>
                    <a:pt x="466137" y="1882042"/>
                    <a:pt x="532947" y="1747632"/>
                    <a:pt x="618288" y="1611195"/>
                  </a:cubicBezTo>
                  <a:cubicBezTo>
                    <a:pt x="532947" y="1474709"/>
                    <a:pt x="466137" y="1340299"/>
                    <a:pt x="419736" y="1213449"/>
                  </a:cubicBezTo>
                  <a:close/>
                  <a:moveTo>
                    <a:pt x="1049933" y="487435"/>
                  </a:moveTo>
                  <a:cubicBezTo>
                    <a:pt x="1037579" y="484223"/>
                    <a:pt x="1025275" y="481258"/>
                    <a:pt x="1013118" y="478541"/>
                  </a:cubicBezTo>
                  <a:cubicBezTo>
                    <a:pt x="818075" y="434758"/>
                    <a:pt x="653225" y="451510"/>
                    <a:pt x="552367" y="552367"/>
                  </a:cubicBezTo>
                  <a:cubicBezTo>
                    <a:pt x="451510" y="653225"/>
                    <a:pt x="434758" y="818075"/>
                    <a:pt x="478541" y="1013118"/>
                  </a:cubicBezTo>
                  <a:cubicBezTo>
                    <a:pt x="481258" y="1025275"/>
                    <a:pt x="484223" y="1037579"/>
                    <a:pt x="487435" y="1049933"/>
                  </a:cubicBezTo>
                  <a:cubicBezTo>
                    <a:pt x="609986" y="993056"/>
                    <a:pt x="752254" y="945221"/>
                    <a:pt x="909099" y="909099"/>
                  </a:cubicBezTo>
                  <a:cubicBezTo>
                    <a:pt x="945221" y="752254"/>
                    <a:pt x="993056" y="609986"/>
                    <a:pt x="1049933" y="487435"/>
                  </a:cubicBezTo>
                  <a:close/>
                  <a:moveTo>
                    <a:pt x="2008892" y="419736"/>
                  </a:moveTo>
                  <a:cubicBezTo>
                    <a:pt x="2002419" y="408716"/>
                    <a:pt x="1995846" y="397944"/>
                    <a:pt x="1989175" y="387369"/>
                  </a:cubicBezTo>
                  <a:cubicBezTo>
                    <a:pt x="1882240" y="218466"/>
                    <a:pt x="1753809" y="113804"/>
                    <a:pt x="1611195" y="113804"/>
                  </a:cubicBezTo>
                  <a:cubicBezTo>
                    <a:pt x="1468533" y="113804"/>
                    <a:pt x="1340151" y="218466"/>
                    <a:pt x="1233166" y="387369"/>
                  </a:cubicBezTo>
                  <a:cubicBezTo>
                    <a:pt x="1226495" y="397944"/>
                    <a:pt x="1219923" y="408716"/>
                    <a:pt x="1213449" y="419736"/>
                  </a:cubicBezTo>
                  <a:cubicBezTo>
                    <a:pt x="1340299" y="466137"/>
                    <a:pt x="1474709" y="532947"/>
                    <a:pt x="1611195" y="618288"/>
                  </a:cubicBezTo>
                  <a:cubicBezTo>
                    <a:pt x="1747632" y="532947"/>
                    <a:pt x="1882042" y="466137"/>
                    <a:pt x="2008892" y="419736"/>
                  </a:cubicBezTo>
                  <a:close/>
                  <a:moveTo>
                    <a:pt x="2734906" y="1049933"/>
                  </a:moveTo>
                  <a:cubicBezTo>
                    <a:pt x="2738118" y="1037579"/>
                    <a:pt x="2741083" y="1025275"/>
                    <a:pt x="2743801" y="1013118"/>
                  </a:cubicBezTo>
                  <a:cubicBezTo>
                    <a:pt x="2787632" y="818075"/>
                    <a:pt x="2770831" y="653225"/>
                    <a:pt x="2669974" y="552367"/>
                  </a:cubicBezTo>
                  <a:cubicBezTo>
                    <a:pt x="2569117" y="451510"/>
                    <a:pt x="2404266" y="434758"/>
                    <a:pt x="2209223" y="478541"/>
                  </a:cubicBezTo>
                  <a:cubicBezTo>
                    <a:pt x="2197067" y="481258"/>
                    <a:pt x="2184812" y="484223"/>
                    <a:pt x="2172408" y="487435"/>
                  </a:cubicBezTo>
                  <a:cubicBezTo>
                    <a:pt x="2229286" y="609986"/>
                    <a:pt x="2277120" y="752254"/>
                    <a:pt x="2313292" y="909099"/>
                  </a:cubicBezTo>
                  <a:cubicBezTo>
                    <a:pt x="2470088" y="945221"/>
                    <a:pt x="2612355" y="993056"/>
                    <a:pt x="2734906" y="1049933"/>
                  </a:cubicBezTo>
                  <a:close/>
                  <a:moveTo>
                    <a:pt x="2802605" y="2008892"/>
                  </a:moveTo>
                  <a:cubicBezTo>
                    <a:pt x="2813674" y="2002419"/>
                    <a:pt x="2824447" y="1995846"/>
                    <a:pt x="2834972" y="1989175"/>
                  </a:cubicBezTo>
                  <a:cubicBezTo>
                    <a:pt x="3003875" y="1882240"/>
                    <a:pt x="3108587" y="1753809"/>
                    <a:pt x="3108587" y="1611195"/>
                  </a:cubicBezTo>
                  <a:cubicBezTo>
                    <a:pt x="3108587" y="1468533"/>
                    <a:pt x="3003875" y="1340151"/>
                    <a:pt x="2834972" y="1233166"/>
                  </a:cubicBezTo>
                  <a:cubicBezTo>
                    <a:pt x="2824447" y="1226495"/>
                    <a:pt x="2813674" y="1219923"/>
                    <a:pt x="2802605" y="1213449"/>
                  </a:cubicBezTo>
                  <a:cubicBezTo>
                    <a:pt x="2756204" y="1340299"/>
                    <a:pt x="2689394" y="1474709"/>
                    <a:pt x="2604103" y="1611195"/>
                  </a:cubicBezTo>
                  <a:cubicBezTo>
                    <a:pt x="2689394" y="1747632"/>
                    <a:pt x="2756204" y="1882042"/>
                    <a:pt x="2802605" y="2008892"/>
                  </a:cubicBezTo>
                  <a:close/>
                  <a:moveTo>
                    <a:pt x="2172408" y="2734906"/>
                  </a:moveTo>
                  <a:cubicBezTo>
                    <a:pt x="2184812" y="2738118"/>
                    <a:pt x="2197067" y="2741083"/>
                    <a:pt x="2209223" y="2743801"/>
                  </a:cubicBezTo>
                  <a:cubicBezTo>
                    <a:pt x="2404316" y="2787632"/>
                    <a:pt x="2569117" y="2770880"/>
                    <a:pt x="2669974" y="2669974"/>
                  </a:cubicBezTo>
                  <a:cubicBezTo>
                    <a:pt x="2770880" y="2569117"/>
                    <a:pt x="2787632" y="2404316"/>
                    <a:pt x="2743801" y="2209223"/>
                  </a:cubicBezTo>
                  <a:cubicBezTo>
                    <a:pt x="2741083" y="2197067"/>
                    <a:pt x="2738118" y="2184812"/>
                    <a:pt x="2734906" y="2172408"/>
                  </a:cubicBezTo>
                  <a:cubicBezTo>
                    <a:pt x="2612355" y="2229286"/>
                    <a:pt x="2470088" y="2277120"/>
                    <a:pt x="2313292" y="2313292"/>
                  </a:cubicBezTo>
                  <a:cubicBezTo>
                    <a:pt x="2277120" y="2470088"/>
                    <a:pt x="2229286" y="2612355"/>
                    <a:pt x="2172408" y="2734906"/>
                  </a:cubicBezTo>
                  <a:close/>
                  <a:moveTo>
                    <a:pt x="1213449" y="2802605"/>
                  </a:moveTo>
                  <a:cubicBezTo>
                    <a:pt x="1219923" y="2813674"/>
                    <a:pt x="1226495" y="2824447"/>
                    <a:pt x="1233166" y="2834972"/>
                  </a:cubicBezTo>
                  <a:cubicBezTo>
                    <a:pt x="1340151" y="3003875"/>
                    <a:pt x="1468533" y="3108537"/>
                    <a:pt x="1611195" y="3108537"/>
                  </a:cubicBezTo>
                  <a:cubicBezTo>
                    <a:pt x="1753809" y="3108537"/>
                    <a:pt x="1882240" y="3003875"/>
                    <a:pt x="1989175" y="2834972"/>
                  </a:cubicBezTo>
                  <a:cubicBezTo>
                    <a:pt x="1995846" y="2824447"/>
                    <a:pt x="2002419" y="2813674"/>
                    <a:pt x="2008892" y="2802605"/>
                  </a:cubicBezTo>
                  <a:cubicBezTo>
                    <a:pt x="1882042" y="2756204"/>
                    <a:pt x="1747632" y="2689394"/>
                    <a:pt x="1611195" y="2604103"/>
                  </a:cubicBezTo>
                  <a:cubicBezTo>
                    <a:pt x="1474709" y="2689394"/>
                    <a:pt x="1340299" y="2756204"/>
                    <a:pt x="1213449" y="2802605"/>
                  </a:cubicBezTo>
                  <a:close/>
                  <a:moveTo>
                    <a:pt x="487435" y="2172408"/>
                  </a:moveTo>
                  <a:cubicBezTo>
                    <a:pt x="484223" y="2184812"/>
                    <a:pt x="481258" y="2197067"/>
                    <a:pt x="478541" y="2209223"/>
                  </a:cubicBezTo>
                  <a:cubicBezTo>
                    <a:pt x="434758" y="2404316"/>
                    <a:pt x="451510" y="2569117"/>
                    <a:pt x="552367" y="2669974"/>
                  </a:cubicBezTo>
                  <a:cubicBezTo>
                    <a:pt x="653225" y="2770880"/>
                    <a:pt x="818075" y="2787632"/>
                    <a:pt x="1013118" y="2743801"/>
                  </a:cubicBezTo>
                  <a:cubicBezTo>
                    <a:pt x="1025275" y="2741083"/>
                    <a:pt x="1037579" y="2738118"/>
                    <a:pt x="1049933" y="2734906"/>
                  </a:cubicBezTo>
                  <a:cubicBezTo>
                    <a:pt x="993056" y="2612355"/>
                    <a:pt x="945221" y="2470088"/>
                    <a:pt x="909099" y="2313292"/>
                  </a:cubicBezTo>
                  <a:cubicBezTo>
                    <a:pt x="752254" y="2277120"/>
                    <a:pt x="609986" y="2229286"/>
                    <a:pt x="487435" y="2172408"/>
                  </a:cubicBezTo>
                  <a:close/>
                  <a:moveTo>
                    <a:pt x="883748" y="1031847"/>
                  </a:moveTo>
                  <a:cubicBezTo>
                    <a:pt x="749190" y="1065795"/>
                    <a:pt x="626985" y="1108985"/>
                    <a:pt x="521137" y="1159685"/>
                  </a:cubicBezTo>
                  <a:cubicBezTo>
                    <a:pt x="560175" y="1270327"/>
                    <a:pt x="616015" y="1387293"/>
                    <a:pt x="687124" y="1506434"/>
                  </a:cubicBezTo>
                  <a:cubicBezTo>
                    <a:pt x="735897" y="1435819"/>
                    <a:pt x="789414" y="1365007"/>
                    <a:pt x="847428" y="1294837"/>
                  </a:cubicBezTo>
                  <a:cubicBezTo>
                    <a:pt x="856026" y="1204110"/>
                    <a:pt x="868232" y="1116249"/>
                    <a:pt x="883748" y="1031847"/>
                  </a:cubicBezTo>
                  <a:close/>
                  <a:moveTo>
                    <a:pt x="687124" y="1715907"/>
                  </a:moveTo>
                  <a:cubicBezTo>
                    <a:pt x="616015" y="1835097"/>
                    <a:pt x="560175" y="1952015"/>
                    <a:pt x="521137" y="2062706"/>
                  </a:cubicBezTo>
                  <a:cubicBezTo>
                    <a:pt x="626985" y="2113357"/>
                    <a:pt x="749190" y="2156546"/>
                    <a:pt x="883748" y="2190494"/>
                  </a:cubicBezTo>
                  <a:cubicBezTo>
                    <a:pt x="868232" y="2106093"/>
                    <a:pt x="856026" y="2018232"/>
                    <a:pt x="847428" y="1927505"/>
                  </a:cubicBezTo>
                  <a:cubicBezTo>
                    <a:pt x="789414" y="1857334"/>
                    <a:pt x="735897" y="1786522"/>
                    <a:pt x="687124" y="1715907"/>
                  </a:cubicBezTo>
                  <a:close/>
                  <a:moveTo>
                    <a:pt x="1506434" y="687124"/>
                  </a:moveTo>
                  <a:cubicBezTo>
                    <a:pt x="1387293" y="616015"/>
                    <a:pt x="1270327" y="560175"/>
                    <a:pt x="1159685" y="521137"/>
                  </a:cubicBezTo>
                  <a:cubicBezTo>
                    <a:pt x="1108985" y="626985"/>
                    <a:pt x="1065795" y="749190"/>
                    <a:pt x="1031847" y="883748"/>
                  </a:cubicBezTo>
                  <a:cubicBezTo>
                    <a:pt x="1116249" y="868232"/>
                    <a:pt x="1204110" y="856026"/>
                    <a:pt x="1294837" y="847428"/>
                  </a:cubicBezTo>
                  <a:cubicBezTo>
                    <a:pt x="1365007" y="789414"/>
                    <a:pt x="1435819" y="735897"/>
                    <a:pt x="1506434" y="687124"/>
                  </a:cubicBezTo>
                  <a:close/>
                  <a:moveTo>
                    <a:pt x="2190494" y="883748"/>
                  </a:moveTo>
                  <a:cubicBezTo>
                    <a:pt x="2156546" y="749190"/>
                    <a:pt x="2113357" y="626985"/>
                    <a:pt x="2062706" y="521137"/>
                  </a:cubicBezTo>
                  <a:cubicBezTo>
                    <a:pt x="1952015" y="560175"/>
                    <a:pt x="1835097" y="616015"/>
                    <a:pt x="1715907" y="687124"/>
                  </a:cubicBezTo>
                  <a:cubicBezTo>
                    <a:pt x="1786522" y="735897"/>
                    <a:pt x="1857334" y="789414"/>
                    <a:pt x="1927505" y="847428"/>
                  </a:cubicBezTo>
                  <a:cubicBezTo>
                    <a:pt x="2018232" y="856026"/>
                    <a:pt x="2106093" y="868232"/>
                    <a:pt x="2190494" y="883748"/>
                  </a:cubicBezTo>
                  <a:close/>
                  <a:moveTo>
                    <a:pt x="2535217" y="1506434"/>
                  </a:moveTo>
                  <a:cubicBezTo>
                    <a:pt x="2606327" y="1387293"/>
                    <a:pt x="2662216" y="1270327"/>
                    <a:pt x="2701204" y="1159685"/>
                  </a:cubicBezTo>
                  <a:cubicBezTo>
                    <a:pt x="2595356" y="1108985"/>
                    <a:pt x="2473201" y="1065795"/>
                    <a:pt x="2338642" y="1031847"/>
                  </a:cubicBezTo>
                  <a:cubicBezTo>
                    <a:pt x="2354109" y="1116249"/>
                    <a:pt x="2366315" y="1204110"/>
                    <a:pt x="2374913" y="1294837"/>
                  </a:cubicBezTo>
                  <a:cubicBezTo>
                    <a:pt x="2432977" y="1365007"/>
                    <a:pt x="2486494" y="1435819"/>
                    <a:pt x="2535217" y="1506434"/>
                  </a:cubicBezTo>
                  <a:close/>
                  <a:moveTo>
                    <a:pt x="2338642" y="2190494"/>
                  </a:moveTo>
                  <a:cubicBezTo>
                    <a:pt x="2473201" y="2156546"/>
                    <a:pt x="2595356" y="2113357"/>
                    <a:pt x="2701204" y="2062706"/>
                  </a:cubicBezTo>
                  <a:cubicBezTo>
                    <a:pt x="2662216" y="1952015"/>
                    <a:pt x="2606327" y="1835097"/>
                    <a:pt x="2535217" y="1715907"/>
                  </a:cubicBezTo>
                  <a:cubicBezTo>
                    <a:pt x="2486494" y="1786522"/>
                    <a:pt x="2432977" y="1857334"/>
                    <a:pt x="2374913" y="1927505"/>
                  </a:cubicBezTo>
                  <a:cubicBezTo>
                    <a:pt x="2366315" y="2018232"/>
                    <a:pt x="2354109" y="2106093"/>
                    <a:pt x="2338642" y="2190494"/>
                  </a:cubicBezTo>
                  <a:close/>
                  <a:moveTo>
                    <a:pt x="1715907" y="2535217"/>
                  </a:moveTo>
                  <a:cubicBezTo>
                    <a:pt x="1835097" y="2606327"/>
                    <a:pt x="1952015" y="2662216"/>
                    <a:pt x="2062706" y="2701204"/>
                  </a:cubicBezTo>
                  <a:cubicBezTo>
                    <a:pt x="2113357" y="2595356"/>
                    <a:pt x="2156546" y="2473201"/>
                    <a:pt x="2190494" y="2338642"/>
                  </a:cubicBezTo>
                  <a:cubicBezTo>
                    <a:pt x="2106093" y="2354109"/>
                    <a:pt x="2018232" y="2366315"/>
                    <a:pt x="1927505" y="2374913"/>
                  </a:cubicBezTo>
                  <a:cubicBezTo>
                    <a:pt x="1857334" y="2432977"/>
                    <a:pt x="1786522" y="2486494"/>
                    <a:pt x="1715907" y="2535217"/>
                  </a:cubicBezTo>
                  <a:close/>
                  <a:moveTo>
                    <a:pt x="1031847" y="2338642"/>
                  </a:moveTo>
                  <a:cubicBezTo>
                    <a:pt x="1065795" y="2473201"/>
                    <a:pt x="1108985" y="2595356"/>
                    <a:pt x="1159685" y="2701204"/>
                  </a:cubicBezTo>
                  <a:cubicBezTo>
                    <a:pt x="1270327" y="2662216"/>
                    <a:pt x="1387293" y="2606327"/>
                    <a:pt x="1506434" y="2535217"/>
                  </a:cubicBezTo>
                  <a:cubicBezTo>
                    <a:pt x="1435819" y="2486494"/>
                    <a:pt x="1365007" y="2432977"/>
                    <a:pt x="1294837" y="2374913"/>
                  </a:cubicBezTo>
                  <a:cubicBezTo>
                    <a:pt x="1204110" y="2366315"/>
                    <a:pt x="1116249" y="2354109"/>
                    <a:pt x="1031847" y="2338642"/>
                  </a:cubicBezTo>
                  <a:close/>
                  <a:moveTo>
                    <a:pt x="834629" y="1495365"/>
                  </a:moveTo>
                  <a:cubicBezTo>
                    <a:pt x="805968" y="1533959"/>
                    <a:pt x="778839" y="1572651"/>
                    <a:pt x="753192" y="1611195"/>
                  </a:cubicBezTo>
                  <a:cubicBezTo>
                    <a:pt x="778839" y="1649690"/>
                    <a:pt x="805968" y="1688382"/>
                    <a:pt x="834629" y="1726976"/>
                  </a:cubicBezTo>
                  <a:cubicBezTo>
                    <a:pt x="833295" y="1688728"/>
                    <a:pt x="832653" y="1650135"/>
                    <a:pt x="832653" y="1611195"/>
                  </a:cubicBezTo>
                  <a:cubicBezTo>
                    <a:pt x="832653" y="1572206"/>
                    <a:pt x="833295" y="1533613"/>
                    <a:pt x="834629" y="1495365"/>
                  </a:cubicBezTo>
                  <a:close/>
                  <a:moveTo>
                    <a:pt x="1004520" y="1004471"/>
                  </a:moveTo>
                  <a:cubicBezTo>
                    <a:pt x="995378" y="1049884"/>
                    <a:pt x="987225" y="1096384"/>
                    <a:pt x="980158" y="1143971"/>
                  </a:cubicBezTo>
                  <a:cubicBezTo>
                    <a:pt x="1006299" y="1116002"/>
                    <a:pt x="1033132" y="1088230"/>
                    <a:pt x="1060656" y="1060656"/>
                  </a:cubicBezTo>
                  <a:cubicBezTo>
                    <a:pt x="1088230" y="1033132"/>
                    <a:pt x="1116002" y="1006299"/>
                    <a:pt x="1143971" y="980158"/>
                  </a:cubicBezTo>
                  <a:cubicBezTo>
                    <a:pt x="1096384" y="987225"/>
                    <a:pt x="1049884" y="995378"/>
                    <a:pt x="1004471" y="1004471"/>
                  </a:cubicBezTo>
                  <a:close/>
                  <a:moveTo>
                    <a:pt x="980158" y="2078420"/>
                  </a:moveTo>
                  <a:cubicBezTo>
                    <a:pt x="987225" y="2125958"/>
                    <a:pt x="995378" y="2172458"/>
                    <a:pt x="1004520" y="2217871"/>
                  </a:cubicBezTo>
                  <a:cubicBezTo>
                    <a:pt x="1049884" y="2227012"/>
                    <a:pt x="1096384" y="2235117"/>
                    <a:pt x="1143971" y="2242183"/>
                  </a:cubicBezTo>
                  <a:cubicBezTo>
                    <a:pt x="1116002" y="2216042"/>
                    <a:pt x="1088230" y="2189210"/>
                    <a:pt x="1060656" y="2161685"/>
                  </a:cubicBezTo>
                  <a:cubicBezTo>
                    <a:pt x="1033132" y="2134161"/>
                    <a:pt x="1006299" y="2106389"/>
                    <a:pt x="980158" y="2078420"/>
                  </a:cubicBezTo>
                  <a:close/>
                  <a:moveTo>
                    <a:pt x="1611195" y="753192"/>
                  </a:moveTo>
                  <a:cubicBezTo>
                    <a:pt x="1572651" y="778839"/>
                    <a:pt x="1533959" y="805968"/>
                    <a:pt x="1495365" y="834629"/>
                  </a:cubicBezTo>
                  <a:cubicBezTo>
                    <a:pt x="1533613" y="833295"/>
                    <a:pt x="1572256" y="832653"/>
                    <a:pt x="1611195" y="832653"/>
                  </a:cubicBezTo>
                  <a:cubicBezTo>
                    <a:pt x="1650135" y="832653"/>
                    <a:pt x="1688728" y="833295"/>
                    <a:pt x="1726976" y="834629"/>
                  </a:cubicBezTo>
                  <a:cubicBezTo>
                    <a:pt x="1688382" y="805968"/>
                    <a:pt x="1649739" y="778839"/>
                    <a:pt x="1611195" y="753192"/>
                  </a:cubicBezTo>
                  <a:close/>
                  <a:moveTo>
                    <a:pt x="2217871" y="1004471"/>
                  </a:moveTo>
                  <a:cubicBezTo>
                    <a:pt x="2172458" y="995378"/>
                    <a:pt x="2125958" y="987225"/>
                    <a:pt x="2078420" y="980158"/>
                  </a:cubicBezTo>
                  <a:cubicBezTo>
                    <a:pt x="2106389" y="1006299"/>
                    <a:pt x="2134161" y="1033132"/>
                    <a:pt x="2161685" y="1060656"/>
                  </a:cubicBezTo>
                  <a:cubicBezTo>
                    <a:pt x="2189210" y="1088230"/>
                    <a:pt x="2216042" y="1116002"/>
                    <a:pt x="2242183" y="1143971"/>
                  </a:cubicBezTo>
                  <a:cubicBezTo>
                    <a:pt x="2235117" y="1096384"/>
                    <a:pt x="2227012" y="1049884"/>
                    <a:pt x="2217871" y="1004471"/>
                  </a:cubicBezTo>
                  <a:close/>
                  <a:moveTo>
                    <a:pt x="2469149" y="1611195"/>
                  </a:moveTo>
                  <a:cubicBezTo>
                    <a:pt x="2443502" y="1572651"/>
                    <a:pt x="2416373" y="1533959"/>
                    <a:pt x="2387761" y="1495365"/>
                  </a:cubicBezTo>
                  <a:cubicBezTo>
                    <a:pt x="2389046" y="1533613"/>
                    <a:pt x="2389689" y="1572206"/>
                    <a:pt x="2389689" y="1611195"/>
                  </a:cubicBezTo>
                  <a:cubicBezTo>
                    <a:pt x="2389689" y="1650135"/>
                    <a:pt x="2389046" y="1688728"/>
                    <a:pt x="2387761" y="1726976"/>
                  </a:cubicBezTo>
                  <a:cubicBezTo>
                    <a:pt x="2416373" y="1688382"/>
                    <a:pt x="2443502" y="1649690"/>
                    <a:pt x="2469149" y="1611195"/>
                  </a:cubicBezTo>
                  <a:close/>
                  <a:moveTo>
                    <a:pt x="2217871" y="2217871"/>
                  </a:moveTo>
                  <a:cubicBezTo>
                    <a:pt x="2227012" y="2172458"/>
                    <a:pt x="2235117" y="2125958"/>
                    <a:pt x="2242183" y="2078420"/>
                  </a:cubicBezTo>
                  <a:cubicBezTo>
                    <a:pt x="2216042" y="2106389"/>
                    <a:pt x="2189210" y="2134161"/>
                    <a:pt x="2161685" y="2161685"/>
                  </a:cubicBezTo>
                  <a:cubicBezTo>
                    <a:pt x="2134161" y="2189210"/>
                    <a:pt x="2106389" y="2216042"/>
                    <a:pt x="2078420" y="2242183"/>
                  </a:cubicBezTo>
                  <a:cubicBezTo>
                    <a:pt x="2125958" y="2235117"/>
                    <a:pt x="2172458" y="2227012"/>
                    <a:pt x="2217871" y="2217871"/>
                  </a:cubicBezTo>
                  <a:close/>
                  <a:moveTo>
                    <a:pt x="1611195" y="2469149"/>
                  </a:moveTo>
                  <a:cubicBezTo>
                    <a:pt x="1649739" y="2443502"/>
                    <a:pt x="1688382" y="2416373"/>
                    <a:pt x="1726976" y="2387761"/>
                  </a:cubicBezTo>
                  <a:cubicBezTo>
                    <a:pt x="1688728" y="2389046"/>
                    <a:pt x="1650135" y="2389689"/>
                    <a:pt x="1611195" y="2389689"/>
                  </a:cubicBezTo>
                  <a:cubicBezTo>
                    <a:pt x="1572256" y="2389689"/>
                    <a:pt x="1533613" y="2389046"/>
                    <a:pt x="1495365" y="2387761"/>
                  </a:cubicBezTo>
                  <a:cubicBezTo>
                    <a:pt x="1533959" y="2416373"/>
                    <a:pt x="1572651" y="2443502"/>
                    <a:pt x="1611195" y="2469149"/>
                  </a:cubicBezTo>
                  <a:close/>
                  <a:moveTo>
                    <a:pt x="1365847" y="1725691"/>
                  </a:moveTo>
                  <a:lnTo>
                    <a:pt x="1280803" y="1934225"/>
                  </a:lnTo>
                  <a:lnTo>
                    <a:pt x="1178018" y="1892321"/>
                  </a:lnTo>
                  <a:lnTo>
                    <a:pt x="1425640" y="1284904"/>
                  </a:lnTo>
                  <a:lnTo>
                    <a:pt x="1528424" y="1284904"/>
                  </a:lnTo>
                  <a:lnTo>
                    <a:pt x="1776046" y="1892321"/>
                  </a:lnTo>
                  <a:lnTo>
                    <a:pt x="1673261" y="1934225"/>
                  </a:lnTo>
                  <a:lnTo>
                    <a:pt x="1588217" y="1725691"/>
                  </a:lnTo>
                  <a:close/>
                  <a:moveTo>
                    <a:pt x="1542952" y="1614654"/>
                  </a:moveTo>
                  <a:lnTo>
                    <a:pt x="1477032" y="1452917"/>
                  </a:lnTo>
                  <a:lnTo>
                    <a:pt x="1411112" y="1614654"/>
                  </a:lnTo>
                  <a:close/>
                  <a:moveTo>
                    <a:pt x="1833220" y="1275911"/>
                  </a:moveTo>
                  <a:lnTo>
                    <a:pt x="1944256" y="1275911"/>
                  </a:lnTo>
                  <a:lnTo>
                    <a:pt x="1944256" y="1923156"/>
                  </a:lnTo>
                  <a:lnTo>
                    <a:pt x="1833220" y="1923156"/>
                  </a:lnTo>
                  <a:close/>
                </a:path>
              </a:pathLst>
            </a:custGeom>
            <a:solidFill>
              <a:srgbClr val="0D4D68"/>
            </a:solidFill>
            <a:ln w="12650" cap="flat">
              <a:noFill/>
              <a:prstDash val="solid"/>
              <a:miter/>
            </a:ln>
            <a:effectLst>
              <a:glow rad="127000">
                <a:schemeClr val="bg1">
                  <a:alpha val="59000"/>
                </a:schemeClr>
              </a:glow>
            </a:effectLst>
          </p:spPr>
          <p:txBody>
            <a:bodyPr rtlCol="0" anchor="ctr"/>
            <a:lstStyle/>
            <a:p>
              <a:endParaRPr lang="en-US"/>
            </a:p>
          </p:txBody>
        </p:sp>
      </p:grpSp>
      <p:grpSp>
        <p:nvGrpSpPr>
          <p:cNvPr id="108" name="Group 107">
            <a:extLst>
              <a:ext uri="{FF2B5EF4-FFF2-40B4-BE49-F238E27FC236}">
                <a16:creationId xmlns:a16="http://schemas.microsoft.com/office/drawing/2014/main" id="{52B4E038-FE4B-0FE4-4C85-C89D6F5702FA}"/>
              </a:ext>
            </a:extLst>
          </p:cNvPr>
          <p:cNvGrpSpPr/>
          <p:nvPr/>
        </p:nvGrpSpPr>
        <p:grpSpPr>
          <a:xfrm>
            <a:off x="1835487" y="3323638"/>
            <a:ext cx="1126179" cy="1084772"/>
            <a:chOff x="1835487" y="3323638"/>
            <a:chExt cx="1126179" cy="1084772"/>
          </a:xfrm>
        </p:grpSpPr>
        <p:sp>
          <p:nvSpPr>
            <p:cNvPr id="91" name="Oval 90">
              <a:extLst>
                <a:ext uri="{FF2B5EF4-FFF2-40B4-BE49-F238E27FC236}">
                  <a16:creationId xmlns:a16="http://schemas.microsoft.com/office/drawing/2014/main" id="{99A306A8-D5B3-E9B4-3F72-EB242809ECED}"/>
                </a:ext>
              </a:extLst>
            </p:cNvPr>
            <p:cNvSpPr/>
            <p:nvPr/>
          </p:nvSpPr>
          <p:spPr>
            <a:xfrm>
              <a:off x="1835487" y="3323638"/>
              <a:ext cx="1126179" cy="1084772"/>
            </a:xfrm>
            <a:prstGeom prst="ellipse">
              <a:avLst/>
            </a:prstGeom>
            <a:solidFill>
              <a:srgbClr val="187D91"/>
            </a:solidFill>
            <a:ln>
              <a:noFill/>
            </a:ln>
            <a:effectLst>
              <a:innerShdw blurRad="114300">
                <a:prstClr val="black"/>
              </a:innerShdw>
            </a:effectLst>
            <a:scene3d>
              <a:camera prst="orthographicFront"/>
              <a:lightRig rig="threePt" dir="t"/>
            </a:scene3d>
            <a:sp3d prstMaterial="clear">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a:extLst>
                <a:ext uri="{FF2B5EF4-FFF2-40B4-BE49-F238E27FC236}">
                  <a16:creationId xmlns:a16="http://schemas.microsoft.com/office/drawing/2014/main" id="{941D045D-2378-52E3-2638-316D42A6125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001936" y="3484922"/>
              <a:ext cx="769292" cy="762235"/>
            </a:xfrm>
            <a:prstGeom prst="rect">
              <a:avLst/>
            </a:prstGeom>
            <a:effectLst>
              <a:glow rad="127000">
                <a:schemeClr val="bg1">
                  <a:alpha val="59000"/>
                </a:schemeClr>
              </a:glow>
            </a:effectLst>
          </p:spPr>
        </p:pic>
      </p:grpSp>
      <p:grpSp>
        <p:nvGrpSpPr>
          <p:cNvPr id="119" name="Group 118">
            <a:extLst>
              <a:ext uri="{FF2B5EF4-FFF2-40B4-BE49-F238E27FC236}">
                <a16:creationId xmlns:a16="http://schemas.microsoft.com/office/drawing/2014/main" id="{3D8A9E11-B264-227D-C2E7-4A5751D34074}"/>
              </a:ext>
            </a:extLst>
          </p:cNvPr>
          <p:cNvGrpSpPr/>
          <p:nvPr/>
        </p:nvGrpSpPr>
        <p:grpSpPr>
          <a:xfrm>
            <a:off x="4355202" y="1503767"/>
            <a:ext cx="1295393" cy="2596578"/>
            <a:chOff x="4355202" y="1503767"/>
            <a:chExt cx="1295393" cy="2596578"/>
          </a:xfrm>
        </p:grpSpPr>
        <p:sp>
          <p:nvSpPr>
            <p:cNvPr id="58" name="Persegi Panjang: Sudut Lengkung 44">
              <a:extLst>
                <a:ext uri="{FF2B5EF4-FFF2-40B4-BE49-F238E27FC236}">
                  <a16:creationId xmlns:a16="http://schemas.microsoft.com/office/drawing/2014/main" id="{AE2A89ED-DB68-FD73-43BE-B62E8D9DC017}"/>
                </a:ext>
              </a:extLst>
            </p:cNvPr>
            <p:cNvSpPr/>
            <p:nvPr/>
          </p:nvSpPr>
          <p:spPr>
            <a:xfrm>
              <a:off x="4355202" y="1503767"/>
              <a:ext cx="1295393" cy="2596578"/>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sp>
          <p:nvSpPr>
            <p:cNvPr id="61" name="Persegi Panjang: Sudut Lengkung 47">
              <a:extLst>
                <a:ext uri="{FF2B5EF4-FFF2-40B4-BE49-F238E27FC236}">
                  <a16:creationId xmlns:a16="http://schemas.microsoft.com/office/drawing/2014/main" id="{4C59441E-BA95-06A7-C035-99C94B4747EE}"/>
                </a:ext>
              </a:extLst>
            </p:cNvPr>
            <p:cNvSpPr/>
            <p:nvPr/>
          </p:nvSpPr>
          <p:spPr>
            <a:xfrm>
              <a:off x="4440188" y="1582592"/>
              <a:ext cx="1119351" cy="1385145"/>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sp>
          <p:nvSpPr>
            <p:cNvPr id="60" name="Title 1">
              <a:extLst>
                <a:ext uri="{FF2B5EF4-FFF2-40B4-BE49-F238E27FC236}">
                  <a16:creationId xmlns:a16="http://schemas.microsoft.com/office/drawing/2014/main" id="{9C0941CC-D544-393F-8008-9CCFF061FA79}"/>
                </a:ext>
              </a:extLst>
            </p:cNvPr>
            <p:cNvSpPr txBox="1">
              <a:spLocks/>
            </p:cNvSpPr>
            <p:nvPr/>
          </p:nvSpPr>
          <p:spPr>
            <a:xfrm>
              <a:off x="4440061" y="3809928"/>
              <a:ext cx="1135207" cy="20589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d-ID" sz="900" b="1" dirty="0">
                  <a:latin typeface="Poppins" pitchFamily="2" charset="77"/>
                  <a:cs typeface="Poppins" pitchFamily="2" charset="77"/>
                </a:rPr>
                <a:t>PRODUK SARUNG TANGAN PENERJEMAH BAHASA ISYARAT DENGAN SISTEM AI TERTANAM</a:t>
              </a:r>
            </a:p>
            <a:p>
              <a:endParaRPr lang="id-ID" sz="900" b="1" dirty="0">
                <a:latin typeface="Poppins" pitchFamily="2" charset="77"/>
                <a:cs typeface="Poppins" pitchFamily="2" charset="77"/>
              </a:endParaRPr>
            </a:p>
          </p:txBody>
        </p:sp>
        <p:pic>
          <p:nvPicPr>
            <p:cNvPr id="110" name="Picture 109" descr="A close-up of a glove&#10;&#10;Description automatically generated">
              <a:extLst>
                <a:ext uri="{FF2B5EF4-FFF2-40B4-BE49-F238E27FC236}">
                  <a16:creationId xmlns:a16="http://schemas.microsoft.com/office/drawing/2014/main" id="{A93FDF82-9165-920D-7486-DF1730657B6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553716" y="1600899"/>
              <a:ext cx="1078613" cy="1438150"/>
            </a:xfrm>
            <a:prstGeom prst="rect">
              <a:avLst/>
            </a:prstGeom>
          </p:spPr>
        </p:pic>
      </p:grpSp>
      <p:grpSp>
        <p:nvGrpSpPr>
          <p:cNvPr id="118" name="Group 117">
            <a:extLst>
              <a:ext uri="{FF2B5EF4-FFF2-40B4-BE49-F238E27FC236}">
                <a16:creationId xmlns:a16="http://schemas.microsoft.com/office/drawing/2014/main" id="{5C8ED767-4502-FC69-204E-022695E3ECC2}"/>
              </a:ext>
            </a:extLst>
          </p:cNvPr>
          <p:cNvGrpSpPr/>
          <p:nvPr/>
        </p:nvGrpSpPr>
        <p:grpSpPr>
          <a:xfrm>
            <a:off x="5712769" y="1503767"/>
            <a:ext cx="1295393" cy="2596578"/>
            <a:chOff x="5712769" y="1503767"/>
            <a:chExt cx="1295393" cy="2596578"/>
          </a:xfrm>
        </p:grpSpPr>
        <p:sp>
          <p:nvSpPr>
            <p:cNvPr id="46" name="Persegi Panjang: Sudut Lengkung 308">
              <a:extLst>
                <a:ext uri="{FF2B5EF4-FFF2-40B4-BE49-F238E27FC236}">
                  <a16:creationId xmlns:a16="http://schemas.microsoft.com/office/drawing/2014/main" id="{130BAAC4-2C35-2DEF-883F-9119EB2EB126}"/>
                </a:ext>
              </a:extLst>
            </p:cNvPr>
            <p:cNvSpPr/>
            <p:nvPr/>
          </p:nvSpPr>
          <p:spPr>
            <a:xfrm>
              <a:off x="5712769" y="1503767"/>
              <a:ext cx="1295393" cy="2596578"/>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sp>
          <p:nvSpPr>
            <p:cNvPr id="49" name="Persegi Panjang: Sudut Lengkung 311">
              <a:extLst>
                <a:ext uri="{FF2B5EF4-FFF2-40B4-BE49-F238E27FC236}">
                  <a16:creationId xmlns:a16="http://schemas.microsoft.com/office/drawing/2014/main" id="{507DDA20-22D7-76FA-7398-7806D00427B3}"/>
                </a:ext>
              </a:extLst>
            </p:cNvPr>
            <p:cNvSpPr/>
            <p:nvPr/>
          </p:nvSpPr>
          <p:spPr>
            <a:xfrm>
              <a:off x="5797755" y="1582592"/>
              <a:ext cx="1119351" cy="1385145"/>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sp>
          <p:nvSpPr>
            <p:cNvPr id="48" name="Title 1">
              <a:extLst>
                <a:ext uri="{FF2B5EF4-FFF2-40B4-BE49-F238E27FC236}">
                  <a16:creationId xmlns:a16="http://schemas.microsoft.com/office/drawing/2014/main" id="{C27722FD-36DC-2849-9904-C70CC3AE8F1B}"/>
                </a:ext>
              </a:extLst>
            </p:cNvPr>
            <p:cNvSpPr txBox="1">
              <a:spLocks/>
            </p:cNvSpPr>
            <p:nvPr/>
          </p:nvSpPr>
          <p:spPr>
            <a:xfrm>
              <a:off x="5883236" y="3463719"/>
              <a:ext cx="948389" cy="172008"/>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d-ID" sz="900" b="1" dirty="0">
                  <a:latin typeface="Poppins" pitchFamily="2" charset="77"/>
                  <a:cs typeface="Poppins" pitchFamily="2" charset="77"/>
                </a:rPr>
                <a:t>INKLUSI SOSIAL YANG LEBIH BAIK</a:t>
              </a:r>
            </a:p>
            <a:p>
              <a:endParaRPr lang="id-ID" sz="900" b="1" dirty="0">
                <a:latin typeface="Poppins" pitchFamily="2" charset="77"/>
                <a:cs typeface="Poppins" pitchFamily="2" charset="77"/>
              </a:endParaRPr>
            </a:p>
          </p:txBody>
        </p:sp>
        <p:pic>
          <p:nvPicPr>
            <p:cNvPr id="112" name="Picture 111" descr="A cartoon of a person holding a microphone and a person holding a microphone&#10;&#10;Description automatically generated">
              <a:extLst>
                <a:ext uri="{FF2B5EF4-FFF2-40B4-BE49-F238E27FC236}">
                  <a16:creationId xmlns:a16="http://schemas.microsoft.com/office/drawing/2014/main" id="{A77F62C2-7875-5073-B718-1F868051B8E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986140" y="1749579"/>
              <a:ext cx="857077" cy="1142769"/>
            </a:xfrm>
            <a:prstGeom prst="rect">
              <a:avLst/>
            </a:prstGeom>
          </p:spPr>
        </p:pic>
      </p:grpSp>
      <p:grpSp>
        <p:nvGrpSpPr>
          <p:cNvPr id="117" name="Group 116">
            <a:extLst>
              <a:ext uri="{FF2B5EF4-FFF2-40B4-BE49-F238E27FC236}">
                <a16:creationId xmlns:a16="http://schemas.microsoft.com/office/drawing/2014/main" id="{BD821AEE-5E22-EDD5-6AA4-B1A5CDC4745F}"/>
              </a:ext>
            </a:extLst>
          </p:cNvPr>
          <p:cNvGrpSpPr/>
          <p:nvPr/>
        </p:nvGrpSpPr>
        <p:grpSpPr>
          <a:xfrm>
            <a:off x="7048733" y="1503767"/>
            <a:ext cx="1301464" cy="2596578"/>
            <a:chOff x="7048733" y="1503767"/>
            <a:chExt cx="1301464" cy="2596578"/>
          </a:xfrm>
        </p:grpSpPr>
        <p:sp>
          <p:nvSpPr>
            <p:cNvPr id="52" name="Persegi Panjang: Sudut Lengkung 298">
              <a:extLst>
                <a:ext uri="{FF2B5EF4-FFF2-40B4-BE49-F238E27FC236}">
                  <a16:creationId xmlns:a16="http://schemas.microsoft.com/office/drawing/2014/main" id="{F9BA01EF-37AE-AB3F-0889-65DB19115EEF}"/>
                </a:ext>
              </a:extLst>
            </p:cNvPr>
            <p:cNvSpPr/>
            <p:nvPr/>
          </p:nvSpPr>
          <p:spPr>
            <a:xfrm>
              <a:off x="7054803" y="1503767"/>
              <a:ext cx="1295393" cy="2596578"/>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sp>
          <p:nvSpPr>
            <p:cNvPr id="55" name="Persegi Panjang: Sudut Lengkung 301">
              <a:extLst>
                <a:ext uri="{FF2B5EF4-FFF2-40B4-BE49-F238E27FC236}">
                  <a16:creationId xmlns:a16="http://schemas.microsoft.com/office/drawing/2014/main" id="{D8342F8E-BD55-31E5-E815-FAECDF633C96}"/>
                </a:ext>
              </a:extLst>
            </p:cNvPr>
            <p:cNvSpPr/>
            <p:nvPr/>
          </p:nvSpPr>
          <p:spPr>
            <a:xfrm>
              <a:off x="7139789" y="1582592"/>
              <a:ext cx="1119351" cy="1385145"/>
            </a:xfrm>
            <a:prstGeom prst="roundRect">
              <a:avLst>
                <a:gd name="adj" fmla="val 6515"/>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b="1">
                <a:latin typeface="Poppins" pitchFamily="2" charset="77"/>
                <a:cs typeface="Poppins" pitchFamily="2" charset="77"/>
              </a:endParaRPr>
            </a:p>
          </p:txBody>
        </p:sp>
        <p:sp>
          <p:nvSpPr>
            <p:cNvPr id="54" name="Title 1">
              <a:extLst>
                <a:ext uri="{FF2B5EF4-FFF2-40B4-BE49-F238E27FC236}">
                  <a16:creationId xmlns:a16="http://schemas.microsoft.com/office/drawing/2014/main" id="{AD29EABA-4610-A500-8BF2-9A0A380B241D}"/>
                </a:ext>
              </a:extLst>
            </p:cNvPr>
            <p:cNvSpPr txBox="1">
              <a:spLocks/>
            </p:cNvSpPr>
            <p:nvPr/>
          </p:nvSpPr>
          <p:spPr>
            <a:xfrm>
              <a:off x="7048733" y="3668126"/>
              <a:ext cx="1301464" cy="63612"/>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d-ID" sz="900" b="1" dirty="0">
                  <a:latin typeface="Poppins" pitchFamily="2" charset="77"/>
                  <a:cs typeface="Poppins" pitchFamily="2" charset="77"/>
                </a:rPr>
                <a:t>PENINGKATAN KUALITAS HIDUP PENYANDANG DISABILITAS</a:t>
              </a:r>
            </a:p>
            <a:p>
              <a:endParaRPr lang="id-ID" sz="900" b="1" dirty="0">
                <a:latin typeface="Poppins" pitchFamily="2" charset="77"/>
                <a:cs typeface="Poppins" pitchFamily="2" charset="77"/>
              </a:endParaRPr>
            </a:p>
          </p:txBody>
        </p:sp>
        <p:pic>
          <p:nvPicPr>
            <p:cNvPr id="114" name="Picture 113" descr="A cartoon of a person with hands together&#10;&#10;Description automatically generated">
              <a:extLst>
                <a:ext uri="{FF2B5EF4-FFF2-40B4-BE49-F238E27FC236}">
                  <a16:creationId xmlns:a16="http://schemas.microsoft.com/office/drawing/2014/main" id="{FE79BEC6-2E2D-A84F-E759-F25E7D99B40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15683" y="1742810"/>
              <a:ext cx="1043457" cy="1224928"/>
            </a:xfrm>
            <a:prstGeom prst="rect">
              <a:avLst/>
            </a:prstGeom>
          </p:spPr>
        </p:pic>
      </p:grpSp>
      <p:graphicFrame>
        <p:nvGraphicFramePr>
          <p:cNvPr id="120" name="Table 4">
            <a:extLst>
              <a:ext uri="{FF2B5EF4-FFF2-40B4-BE49-F238E27FC236}">
                <a16:creationId xmlns:a16="http://schemas.microsoft.com/office/drawing/2014/main" id="{6D96C6E8-60E3-6058-B80B-E9652F72903C}"/>
              </a:ext>
            </a:extLst>
          </p:cNvPr>
          <p:cNvGraphicFramePr>
            <a:graphicFrameLocks noGrp="1"/>
          </p:cNvGraphicFramePr>
          <p:nvPr>
            <p:extLst>
              <p:ext uri="{D42A27DB-BD31-4B8C-83A1-F6EECF244321}">
                <p14:modId xmlns:p14="http://schemas.microsoft.com/office/powerpoint/2010/main" val="844324213"/>
              </p:ext>
            </p:extLst>
          </p:nvPr>
        </p:nvGraphicFramePr>
        <p:xfrm>
          <a:off x="-8603926" y="746138"/>
          <a:ext cx="8205116" cy="3732825"/>
        </p:xfrm>
        <a:graphic>
          <a:graphicData uri="http://schemas.openxmlformats.org/drawingml/2006/table">
            <a:tbl>
              <a:tblPr firstRow="1" bandRow="1">
                <a:tableStyleId>{073A0DAA-6AF3-43AB-8588-CEC1D06C72B9}</a:tableStyleId>
              </a:tblPr>
              <a:tblGrid>
                <a:gridCol w="2332879">
                  <a:extLst>
                    <a:ext uri="{9D8B030D-6E8A-4147-A177-3AD203B41FA5}">
                      <a16:colId xmlns:a16="http://schemas.microsoft.com/office/drawing/2014/main" val="3623946658"/>
                    </a:ext>
                  </a:extLst>
                </a:gridCol>
                <a:gridCol w="1394450">
                  <a:extLst>
                    <a:ext uri="{9D8B030D-6E8A-4147-A177-3AD203B41FA5}">
                      <a16:colId xmlns:a16="http://schemas.microsoft.com/office/drawing/2014/main" val="1172720639"/>
                    </a:ext>
                  </a:extLst>
                </a:gridCol>
                <a:gridCol w="1589779">
                  <a:extLst>
                    <a:ext uri="{9D8B030D-6E8A-4147-A177-3AD203B41FA5}">
                      <a16:colId xmlns:a16="http://schemas.microsoft.com/office/drawing/2014/main" val="3924766803"/>
                    </a:ext>
                  </a:extLst>
                </a:gridCol>
                <a:gridCol w="1531326">
                  <a:extLst>
                    <a:ext uri="{9D8B030D-6E8A-4147-A177-3AD203B41FA5}">
                      <a16:colId xmlns:a16="http://schemas.microsoft.com/office/drawing/2014/main" val="3020079912"/>
                    </a:ext>
                  </a:extLst>
                </a:gridCol>
                <a:gridCol w="1356682">
                  <a:extLst>
                    <a:ext uri="{9D8B030D-6E8A-4147-A177-3AD203B41FA5}">
                      <a16:colId xmlns:a16="http://schemas.microsoft.com/office/drawing/2014/main" val="537914508"/>
                    </a:ext>
                  </a:extLst>
                </a:gridCol>
              </a:tblGrid>
              <a:tr h="940899">
                <a:tc>
                  <a:txBody>
                    <a:bodyPr/>
                    <a:lstStyle/>
                    <a:p>
                      <a:pPr algn="ctr"/>
                      <a:r>
                        <a:rPr lang="id-ID" sz="1200" noProof="0" dirty="0">
                          <a:latin typeface="Poppins" pitchFamily="2" charset="77"/>
                          <a:cs typeface="Poppins" pitchFamily="2" charset="77"/>
                        </a:rPr>
                        <a:t>KEUNGGULAN</a:t>
                      </a:r>
                    </a:p>
                  </a:txBody>
                  <a:tcPr marL="87335" marR="87335" marT="43667" marB="43667" anchor="ctr">
                    <a:solidFill>
                      <a:srgbClr val="187D91"/>
                    </a:solidFill>
                  </a:tcPr>
                </a:tc>
                <a:tc>
                  <a:txBody>
                    <a:bodyPr/>
                    <a:lstStyle/>
                    <a:p>
                      <a:pPr algn="ctr"/>
                      <a:endParaRPr lang="id-ID" sz="1200" noProof="0">
                        <a:latin typeface="Poppins" pitchFamily="2" charset="77"/>
                        <a:cs typeface="Poppins" pitchFamily="2" charset="77"/>
                      </a:endParaRPr>
                    </a:p>
                  </a:txBody>
                  <a:tcPr marL="87335" marR="87335" marT="43667" marB="43667" anchor="ctr">
                    <a:solidFill>
                      <a:srgbClr val="187D91"/>
                    </a:solidFill>
                  </a:tcPr>
                </a:tc>
                <a:tc>
                  <a:txBody>
                    <a:bodyPr/>
                    <a:lstStyle/>
                    <a:p>
                      <a:pPr algn="ctr"/>
                      <a:endParaRPr lang="id-ID" sz="1200" noProof="0">
                        <a:latin typeface="Montserrat" panose="00000500000000000000" pitchFamily="50" charset="0"/>
                      </a:endParaRPr>
                    </a:p>
                  </a:txBody>
                  <a:tcPr marL="87335" marR="87335" marT="43667" marB="43667" anchor="ctr">
                    <a:solidFill>
                      <a:srgbClr val="187D91"/>
                    </a:solidFill>
                  </a:tcPr>
                </a:tc>
                <a:tc>
                  <a:txBody>
                    <a:bodyPr/>
                    <a:lstStyle/>
                    <a:p>
                      <a:pPr algn="ctr"/>
                      <a:endParaRPr lang="id-ID" sz="1200" noProof="0">
                        <a:latin typeface="Montserrat" panose="00000500000000000000" pitchFamily="50" charset="0"/>
                      </a:endParaRPr>
                    </a:p>
                  </a:txBody>
                  <a:tcPr marL="87335" marR="87335" marT="43667" marB="43667" anchor="ctr">
                    <a:solidFill>
                      <a:srgbClr val="187D91"/>
                    </a:solidFill>
                  </a:tcPr>
                </a:tc>
                <a:tc>
                  <a:txBody>
                    <a:bodyPr/>
                    <a:lstStyle/>
                    <a:p>
                      <a:pPr algn="ctr"/>
                      <a:endParaRPr lang="id-ID" sz="1200" noProof="0" dirty="0">
                        <a:latin typeface="Montserrat" panose="00000500000000000000" pitchFamily="50" charset="0"/>
                      </a:endParaRPr>
                    </a:p>
                  </a:txBody>
                  <a:tcPr marL="87335" marR="87335" marT="43667" marB="43667" anchor="ctr">
                    <a:solidFill>
                      <a:srgbClr val="187D91"/>
                    </a:solidFill>
                  </a:tcPr>
                </a:tc>
                <a:extLst>
                  <a:ext uri="{0D108BD9-81ED-4DB2-BD59-A6C34878D82A}">
                    <a16:rowId xmlns:a16="http://schemas.microsoft.com/office/drawing/2014/main" val="3480862682"/>
                  </a:ext>
                </a:extLst>
              </a:tr>
              <a:tr h="642741">
                <a:tc>
                  <a:txBody>
                    <a:bodyPr/>
                    <a:lstStyle/>
                    <a:p>
                      <a:pPr algn="ctr"/>
                      <a:endParaRPr lang="id-ID" sz="1200" noProof="0" dirty="0">
                        <a:latin typeface="Poppins" pitchFamily="2" charset="77"/>
                        <a:cs typeface="Poppins" pitchFamily="2" charset="77"/>
                      </a:endParaRPr>
                    </a:p>
                  </a:txBody>
                  <a:tcPr marL="87335" marR="87335" marT="43667" marB="43667" anchor="ctr"/>
                </a:tc>
                <a:tc>
                  <a:txBody>
                    <a:bodyPr/>
                    <a:lstStyle/>
                    <a:p>
                      <a:pPr algn="ctr"/>
                      <a:endParaRPr lang="id-ID" sz="1200" b="1" noProof="0">
                        <a:latin typeface="Poppins" pitchFamily="2" charset="77"/>
                        <a:cs typeface="Poppins" pitchFamily="2" charset="77"/>
                      </a:endParaRPr>
                    </a:p>
                  </a:txBody>
                  <a:tcPr marL="87335" marR="87335" marT="43667" marB="43667" anchor="ctr"/>
                </a:tc>
                <a:tc>
                  <a:txBody>
                    <a:bodyPr/>
                    <a:lstStyle/>
                    <a:p>
                      <a:pPr algn="ctr"/>
                      <a:endParaRPr lang="id-ID" sz="1200" b="1" noProof="0" dirty="0">
                        <a:latin typeface="Montserrat" panose="00000500000000000000" pitchFamily="50" charset="0"/>
                      </a:endParaRPr>
                    </a:p>
                  </a:txBody>
                  <a:tcPr marL="87335" marR="87335" marT="43667" marB="43667" anchor="ctr"/>
                </a:tc>
                <a:tc>
                  <a:txBody>
                    <a:bodyPr/>
                    <a:lstStyle/>
                    <a:p>
                      <a:pPr algn="ctr"/>
                      <a:endParaRPr lang="id-ID" sz="1200" b="1" noProof="0" dirty="0">
                        <a:latin typeface="Montserrat" panose="00000500000000000000" pitchFamily="50" charset="0"/>
                      </a:endParaRPr>
                    </a:p>
                  </a:txBody>
                  <a:tcPr marL="87335" marR="87335" marT="43667" marB="43667" anchor="ctr"/>
                </a:tc>
                <a:tc>
                  <a:txBody>
                    <a:bodyPr/>
                    <a:lstStyle/>
                    <a:p>
                      <a:pPr algn="ctr"/>
                      <a:endParaRPr lang="id-ID" sz="1200" b="1" noProof="0" dirty="0">
                        <a:latin typeface="Montserrat" panose="00000500000000000000" pitchFamily="50" charset="0"/>
                      </a:endParaRPr>
                    </a:p>
                  </a:txBody>
                  <a:tcPr marL="87335" marR="87335" marT="43667" marB="43667" anchor="ctr">
                    <a:solidFill>
                      <a:srgbClr val="7CC9BB"/>
                    </a:solidFill>
                  </a:tcPr>
                </a:tc>
                <a:extLst>
                  <a:ext uri="{0D108BD9-81ED-4DB2-BD59-A6C34878D82A}">
                    <a16:rowId xmlns:a16="http://schemas.microsoft.com/office/drawing/2014/main" val="3258232117"/>
                  </a:ext>
                </a:extLst>
              </a:tr>
              <a:tr h="494445">
                <a:tc>
                  <a:txBody>
                    <a:bodyPr/>
                    <a:lstStyle/>
                    <a:p>
                      <a:pPr algn="ctr"/>
                      <a:endParaRPr lang="id-ID" sz="1200" noProof="0" dirty="0">
                        <a:latin typeface="Poppins" pitchFamily="2" charset="77"/>
                        <a:cs typeface="Poppins" pitchFamily="2" charset="77"/>
                      </a:endParaRPr>
                    </a:p>
                  </a:txBody>
                  <a:tcPr marL="87335" marR="87335" marT="43667" marB="4366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d-ID" sz="1200" b="1" noProof="0" dirty="0">
                        <a:latin typeface="Poppins" pitchFamily="2" charset="77"/>
                        <a:cs typeface="Poppins" pitchFamily="2" charset="77"/>
                      </a:endParaRPr>
                    </a:p>
                  </a:txBody>
                  <a:tcPr marL="87335" marR="87335" marT="43667" marB="4366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d-ID" sz="1200" b="1" noProof="0" dirty="0">
                        <a:latin typeface="Montserrat" panose="00000500000000000000" pitchFamily="50" charset="0"/>
                      </a:endParaRPr>
                    </a:p>
                  </a:txBody>
                  <a:tcPr marL="87335" marR="87335" marT="43667" marB="4366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d-ID" sz="1200" b="1" noProof="0" dirty="0">
                        <a:latin typeface="Montserrat" panose="00000500000000000000" pitchFamily="50" charset="0"/>
                      </a:endParaRPr>
                    </a:p>
                  </a:txBody>
                  <a:tcPr marL="87335" marR="87335" marT="43667" marB="4366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d-ID" sz="1200" b="1" noProof="0" dirty="0">
                        <a:latin typeface="Montserrat" panose="00000500000000000000" pitchFamily="50" charset="0"/>
                      </a:endParaRPr>
                    </a:p>
                  </a:txBody>
                  <a:tcPr marL="87335" marR="87335" marT="43667" marB="43667" anchor="ctr">
                    <a:solidFill>
                      <a:srgbClr val="7CC9BB"/>
                    </a:solidFill>
                  </a:tcPr>
                </a:tc>
                <a:extLst>
                  <a:ext uri="{0D108BD9-81ED-4DB2-BD59-A6C34878D82A}">
                    <a16:rowId xmlns:a16="http://schemas.microsoft.com/office/drawing/2014/main" val="419384483"/>
                  </a:ext>
                </a:extLst>
              </a:tr>
              <a:tr h="582944">
                <a:tc>
                  <a:txBody>
                    <a:bodyPr/>
                    <a:lstStyle/>
                    <a:p>
                      <a:pPr algn="ctr"/>
                      <a:endParaRPr lang="id-ID" sz="1200" noProof="0" dirty="0">
                        <a:latin typeface="Poppins" pitchFamily="2" charset="77"/>
                        <a:cs typeface="Poppins" pitchFamily="2" charset="77"/>
                      </a:endParaRPr>
                    </a:p>
                  </a:txBody>
                  <a:tcPr marL="87335" marR="87335" marT="43667" marB="43667" anchor="ctr"/>
                </a:tc>
                <a:tc>
                  <a:txBody>
                    <a:bodyPr/>
                    <a:lstStyle/>
                    <a:p>
                      <a:pPr algn="ctr"/>
                      <a:endParaRPr lang="id-ID" sz="1200" b="1" i="1" noProof="0" dirty="0">
                        <a:latin typeface="Poppins" pitchFamily="2" charset="77"/>
                        <a:cs typeface="Poppins" pitchFamily="2" charset="77"/>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solidFill>
                      <a:srgbClr val="7CC9BB"/>
                    </a:solidFill>
                  </a:tcPr>
                </a:tc>
                <a:extLst>
                  <a:ext uri="{0D108BD9-81ED-4DB2-BD59-A6C34878D82A}">
                    <a16:rowId xmlns:a16="http://schemas.microsoft.com/office/drawing/2014/main" val="2555619927"/>
                  </a:ext>
                </a:extLst>
              </a:tr>
              <a:tr h="586099">
                <a:tc>
                  <a:txBody>
                    <a:bodyPr/>
                    <a:lstStyle/>
                    <a:p>
                      <a:pPr algn="ctr"/>
                      <a:endParaRPr lang="id-ID" sz="1200" noProof="0">
                        <a:latin typeface="Poppins" pitchFamily="2" charset="77"/>
                        <a:cs typeface="Poppins" pitchFamily="2" charset="77"/>
                      </a:endParaRPr>
                    </a:p>
                  </a:txBody>
                  <a:tcPr marL="87335" marR="87335" marT="43667" marB="43667" anchor="ctr"/>
                </a:tc>
                <a:tc>
                  <a:txBody>
                    <a:bodyPr/>
                    <a:lstStyle/>
                    <a:p>
                      <a:pPr algn="ctr"/>
                      <a:endParaRPr lang="id-ID" sz="1200" b="1" i="1" noProof="0" dirty="0">
                        <a:latin typeface="Poppins" pitchFamily="2" charset="77"/>
                        <a:cs typeface="Poppins" pitchFamily="2" charset="77"/>
                      </a:endParaRPr>
                    </a:p>
                  </a:txBody>
                  <a:tcPr marL="87335" marR="87335" marT="43667" marB="43667" anchor="ctr"/>
                </a:tc>
                <a:tc>
                  <a:txBody>
                    <a:bodyPr/>
                    <a:lstStyle/>
                    <a:p>
                      <a:pPr algn="ctr"/>
                      <a:endParaRPr lang="id-ID" sz="1200" b="1" i="1" noProof="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solidFill>
                      <a:srgbClr val="7CC9BB"/>
                    </a:solidFill>
                  </a:tcPr>
                </a:tc>
                <a:extLst>
                  <a:ext uri="{0D108BD9-81ED-4DB2-BD59-A6C34878D82A}">
                    <a16:rowId xmlns:a16="http://schemas.microsoft.com/office/drawing/2014/main" val="1462137976"/>
                  </a:ext>
                </a:extLst>
              </a:tr>
              <a:tr h="485697">
                <a:tc>
                  <a:txBody>
                    <a:bodyPr/>
                    <a:lstStyle/>
                    <a:p>
                      <a:pPr algn="ctr"/>
                      <a:endParaRPr lang="id-ID" sz="1200" noProof="0">
                        <a:latin typeface="Poppins" pitchFamily="2" charset="77"/>
                        <a:cs typeface="Poppins" pitchFamily="2" charset="77"/>
                      </a:endParaRPr>
                    </a:p>
                  </a:txBody>
                  <a:tcPr marL="87335" marR="87335" marT="43667" marB="43667" anchor="ctr"/>
                </a:tc>
                <a:tc>
                  <a:txBody>
                    <a:bodyPr/>
                    <a:lstStyle/>
                    <a:p>
                      <a:pPr algn="ctr"/>
                      <a:endParaRPr lang="id-ID" sz="1200" b="1" i="1" noProof="0" dirty="0">
                        <a:latin typeface="Poppins" pitchFamily="2" charset="77"/>
                        <a:cs typeface="Poppins" pitchFamily="2" charset="77"/>
                      </a:endParaRPr>
                    </a:p>
                  </a:txBody>
                  <a:tcPr marL="87335" marR="87335" marT="43667" marB="43667" anchor="ctr"/>
                </a:tc>
                <a:tc>
                  <a:txBody>
                    <a:bodyPr/>
                    <a:lstStyle/>
                    <a:p>
                      <a:pPr algn="ctr"/>
                      <a:endParaRPr lang="id-ID" sz="1200" b="1" i="1" noProof="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tc>
                <a:tc>
                  <a:txBody>
                    <a:bodyPr/>
                    <a:lstStyle/>
                    <a:p>
                      <a:pPr algn="ctr"/>
                      <a:endParaRPr lang="id-ID" sz="1200" b="1" i="1" noProof="0" dirty="0">
                        <a:latin typeface="Montserrat" panose="00000500000000000000" pitchFamily="50" charset="0"/>
                      </a:endParaRPr>
                    </a:p>
                  </a:txBody>
                  <a:tcPr marL="87335" marR="87335" marT="43667" marB="43667" anchor="ctr">
                    <a:solidFill>
                      <a:srgbClr val="7CC9BB"/>
                    </a:solidFill>
                  </a:tcPr>
                </a:tc>
                <a:extLst>
                  <a:ext uri="{0D108BD9-81ED-4DB2-BD59-A6C34878D82A}">
                    <a16:rowId xmlns:a16="http://schemas.microsoft.com/office/drawing/2014/main" val="1530684235"/>
                  </a:ext>
                </a:extLst>
              </a:tr>
            </a:tbl>
          </a:graphicData>
        </a:graphic>
      </p:graphicFrame>
      <p:sp>
        <p:nvSpPr>
          <p:cNvPr id="121" name="Persegi Panjang: Sudut Lengkung 12">
            <a:extLst>
              <a:ext uri="{FF2B5EF4-FFF2-40B4-BE49-F238E27FC236}">
                <a16:creationId xmlns:a16="http://schemas.microsoft.com/office/drawing/2014/main" id="{08F62DFB-AE90-23F4-C711-9743B707B9C0}"/>
              </a:ext>
            </a:extLst>
          </p:cNvPr>
          <p:cNvSpPr/>
          <p:nvPr/>
        </p:nvSpPr>
        <p:spPr>
          <a:xfrm>
            <a:off x="-8645240" y="754107"/>
            <a:ext cx="8216374" cy="3779141"/>
          </a:xfrm>
          <a:prstGeom prst="roundRect">
            <a:avLst>
              <a:gd name="adj" fmla="val 3731"/>
            </a:avLst>
          </a:prstGeom>
          <a:noFill/>
          <a:ln w="139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122" name="Kotak Teks 44">
            <a:extLst>
              <a:ext uri="{FF2B5EF4-FFF2-40B4-BE49-F238E27FC236}">
                <a16:creationId xmlns:a16="http://schemas.microsoft.com/office/drawing/2014/main" id="{E8E0E43B-70A3-9848-3CED-08D1A925C05B}"/>
              </a:ext>
            </a:extLst>
          </p:cNvPr>
          <p:cNvSpPr txBox="1"/>
          <p:nvPr/>
        </p:nvSpPr>
        <p:spPr>
          <a:xfrm>
            <a:off x="-6411173" y="1370117"/>
            <a:ext cx="1608343" cy="261610"/>
          </a:xfrm>
          <a:prstGeom prst="rect">
            <a:avLst/>
          </a:prstGeom>
          <a:noFill/>
        </p:spPr>
        <p:txBody>
          <a:bodyPr wrap="square">
            <a:spAutoFit/>
          </a:bodyPr>
          <a:lstStyle/>
          <a:p>
            <a:pPr algn="ctr"/>
            <a:r>
              <a:rPr lang="en-US" sz="1050" dirty="0" err="1">
                <a:solidFill>
                  <a:schemeClr val="bg1"/>
                </a:solidFill>
                <a:latin typeface="Poppins" pitchFamily="2" charset="77"/>
                <a:cs typeface="Poppins" pitchFamily="2" charset="77"/>
              </a:rPr>
              <a:t>Signaloud</a:t>
            </a:r>
            <a:r>
              <a:rPr lang="en-US" sz="1050" dirty="0">
                <a:solidFill>
                  <a:schemeClr val="bg1"/>
                </a:solidFill>
                <a:latin typeface="Poppins" pitchFamily="2" charset="77"/>
                <a:cs typeface="Poppins" pitchFamily="2" charset="77"/>
              </a:rPr>
              <a:t>-gloves</a:t>
            </a:r>
          </a:p>
        </p:txBody>
      </p:sp>
      <p:sp>
        <p:nvSpPr>
          <p:cNvPr id="123" name="Kotak Teks 45">
            <a:extLst>
              <a:ext uri="{FF2B5EF4-FFF2-40B4-BE49-F238E27FC236}">
                <a16:creationId xmlns:a16="http://schemas.microsoft.com/office/drawing/2014/main" id="{508157D5-3788-E56C-5F18-4720ECBF6A6E}"/>
              </a:ext>
            </a:extLst>
          </p:cNvPr>
          <p:cNvSpPr txBox="1"/>
          <p:nvPr/>
        </p:nvSpPr>
        <p:spPr>
          <a:xfrm>
            <a:off x="-3367079" y="1370117"/>
            <a:ext cx="1649657" cy="261610"/>
          </a:xfrm>
          <a:prstGeom prst="rect">
            <a:avLst/>
          </a:prstGeom>
          <a:noFill/>
        </p:spPr>
        <p:txBody>
          <a:bodyPr wrap="square">
            <a:spAutoFit/>
          </a:bodyPr>
          <a:lstStyle/>
          <a:p>
            <a:pPr algn="ctr"/>
            <a:r>
              <a:rPr lang="id-ID" sz="1050" dirty="0" err="1">
                <a:solidFill>
                  <a:schemeClr val="bg1"/>
                </a:solidFill>
                <a:latin typeface="Poppins" pitchFamily="2" charset="77"/>
                <a:cs typeface="Poppins" pitchFamily="2" charset="77"/>
              </a:rPr>
              <a:t>BrigthSign-Gloves</a:t>
            </a:r>
            <a:endParaRPr lang="en-US" sz="1050" dirty="0">
              <a:solidFill>
                <a:schemeClr val="bg1"/>
              </a:solidFill>
              <a:latin typeface="Poppins" pitchFamily="2" charset="77"/>
              <a:cs typeface="Poppins" pitchFamily="2" charset="77"/>
            </a:endParaRPr>
          </a:p>
        </p:txBody>
      </p:sp>
      <p:sp>
        <p:nvSpPr>
          <p:cNvPr id="124" name="Kotak Teks 46">
            <a:extLst>
              <a:ext uri="{FF2B5EF4-FFF2-40B4-BE49-F238E27FC236}">
                <a16:creationId xmlns:a16="http://schemas.microsoft.com/office/drawing/2014/main" id="{97F34F0F-011D-2305-5B55-F11D680FDBFB}"/>
              </a:ext>
            </a:extLst>
          </p:cNvPr>
          <p:cNvSpPr txBox="1"/>
          <p:nvPr/>
        </p:nvSpPr>
        <p:spPr>
          <a:xfrm>
            <a:off x="-4931227" y="1377811"/>
            <a:ext cx="1608343" cy="253916"/>
          </a:xfrm>
          <a:prstGeom prst="rect">
            <a:avLst/>
          </a:prstGeom>
          <a:noFill/>
        </p:spPr>
        <p:txBody>
          <a:bodyPr wrap="square">
            <a:spAutoFit/>
          </a:bodyPr>
          <a:lstStyle/>
          <a:p>
            <a:pPr algn="ctr"/>
            <a:r>
              <a:rPr lang="en-US" sz="1050" dirty="0">
                <a:solidFill>
                  <a:schemeClr val="bg1"/>
                </a:solidFill>
                <a:latin typeface="Poppins" pitchFamily="2" charset="77"/>
                <a:cs typeface="Poppins" pitchFamily="2" charset="77"/>
              </a:rPr>
              <a:t>Enable-Talk</a:t>
            </a:r>
          </a:p>
        </p:txBody>
      </p:sp>
      <p:sp>
        <p:nvSpPr>
          <p:cNvPr id="125" name="Kotak Teks 48">
            <a:extLst>
              <a:ext uri="{FF2B5EF4-FFF2-40B4-BE49-F238E27FC236}">
                <a16:creationId xmlns:a16="http://schemas.microsoft.com/office/drawing/2014/main" id="{42673860-C63D-DB64-1B5F-E358FC7B37FF}"/>
              </a:ext>
            </a:extLst>
          </p:cNvPr>
          <p:cNvSpPr txBox="1"/>
          <p:nvPr/>
        </p:nvSpPr>
        <p:spPr>
          <a:xfrm>
            <a:off x="-8608882" y="1757638"/>
            <a:ext cx="2094712" cy="523220"/>
          </a:xfrm>
          <a:prstGeom prst="rect">
            <a:avLst/>
          </a:prstGeom>
          <a:noFill/>
        </p:spPr>
        <p:txBody>
          <a:bodyPr wrap="square">
            <a:spAutoFit/>
          </a:bodyPr>
          <a:lstStyle/>
          <a:p>
            <a:r>
              <a:rPr lang="id-ID" sz="1400" dirty="0">
                <a:latin typeface="Montserrat" panose="00000500000000000000" pitchFamily="50" charset="0"/>
              </a:rPr>
              <a:t>Mendukung bahasa Indonesia</a:t>
            </a:r>
            <a:endParaRPr lang="en-US" sz="1400" dirty="0">
              <a:latin typeface="Montserrat" panose="00000500000000000000" pitchFamily="50" charset="0"/>
            </a:endParaRPr>
          </a:p>
        </p:txBody>
      </p:sp>
      <p:sp>
        <p:nvSpPr>
          <p:cNvPr id="126" name="Kotak Teks 53">
            <a:extLst>
              <a:ext uri="{FF2B5EF4-FFF2-40B4-BE49-F238E27FC236}">
                <a16:creationId xmlns:a16="http://schemas.microsoft.com/office/drawing/2014/main" id="{E156C95E-131F-2294-4E13-80BD33374883}"/>
              </a:ext>
            </a:extLst>
          </p:cNvPr>
          <p:cNvSpPr txBox="1"/>
          <p:nvPr/>
        </p:nvSpPr>
        <p:spPr>
          <a:xfrm>
            <a:off x="-8638936" y="2420245"/>
            <a:ext cx="2094712" cy="307777"/>
          </a:xfrm>
          <a:prstGeom prst="rect">
            <a:avLst/>
          </a:prstGeom>
          <a:noFill/>
        </p:spPr>
        <p:txBody>
          <a:bodyPr wrap="square">
            <a:spAutoFit/>
          </a:bodyPr>
          <a:lstStyle/>
          <a:p>
            <a:r>
              <a:rPr lang="id-ID" sz="1400" dirty="0">
                <a:latin typeface="Montserrat" panose="00000500000000000000" pitchFamily="50" charset="0"/>
              </a:rPr>
              <a:t>Mobilitas</a:t>
            </a:r>
            <a:endParaRPr lang="en-US" sz="1400" dirty="0">
              <a:latin typeface="Montserrat" panose="00000500000000000000" pitchFamily="50" charset="0"/>
            </a:endParaRPr>
          </a:p>
        </p:txBody>
      </p:sp>
      <p:sp>
        <p:nvSpPr>
          <p:cNvPr id="127" name="Kotak Teks 54">
            <a:extLst>
              <a:ext uri="{FF2B5EF4-FFF2-40B4-BE49-F238E27FC236}">
                <a16:creationId xmlns:a16="http://schemas.microsoft.com/office/drawing/2014/main" id="{B98A7D8F-BD47-9B38-3038-DD2EE7E906B6}"/>
              </a:ext>
            </a:extLst>
          </p:cNvPr>
          <p:cNvSpPr txBox="1"/>
          <p:nvPr/>
        </p:nvSpPr>
        <p:spPr>
          <a:xfrm>
            <a:off x="-8609939" y="2886372"/>
            <a:ext cx="2198766" cy="523220"/>
          </a:xfrm>
          <a:prstGeom prst="rect">
            <a:avLst/>
          </a:prstGeom>
          <a:noFill/>
        </p:spPr>
        <p:txBody>
          <a:bodyPr wrap="square">
            <a:spAutoFit/>
          </a:bodyPr>
          <a:lstStyle/>
          <a:p>
            <a:r>
              <a:rPr lang="id-ID" sz="1400" dirty="0">
                <a:latin typeface="Montserrat" panose="00000500000000000000" pitchFamily="50" charset="0"/>
              </a:rPr>
              <a:t>Berfokus pada Tunawicara</a:t>
            </a:r>
            <a:endParaRPr lang="en-US" sz="1400" dirty="0">
              <a:latin typeface="Montserrat" panose="00000500000000000000" pitchFamily="50" charset="0"/>
            </a:endParaRPr>
          </a:p>
        </p:txBody>
      </p:sp>
      <p:sp>
        <p:nvSpPr>
          <p:cNvPr id="128" name="Kotak Teks 55">
            <a:extLst>
              <a:ext uri="{FF2B5EF4-FFF2-40B4-BE49-F238E27FC236}">
                <a16:creationId xmlns:a16="http://schemas.microsoft.com/office/drawing/2014/main" id="{3CC6DA76-E264-0BDD-8F93-4C38CA7841A2}"/>
              </a:ext>
            </a:extLst>
          </p:cNvPr>
          <p:cNvSpPr txBox="1"/>
          <p:nvPr/>
        </p:nvSpPr>
        <p:spPr>
          <a:xfrm>
            <a:off x="-8609939" y="3455175"/>
            <a:ext cx="2094712" cy="523220"/>
          </a:xfrm>
          <a:prstGeom prst="rect">
            <a:avLst/>
          </a:prstGeom>
          <a:noFill/>
        </p:spPr>
        <p:txBody>
          <a:bodyPr wrap="square">
            <a:spAutoFit/>
          </a:bodyPr>
          <a:lstStyle/>
          <a:p>
            <a:r>
              <a:rPr lang="id-ID" sz="1400" dirty="0">
                <a:latin typeface="Montserrat" panose="00000500000000000000" pitchFamily="50" charset="0"/>
              </a:rPr>
              <a:t>Berfokus pada Tuna Rungu </a:t>
            </a:r>
            <a:endParaRPr lang="en-US" sz="1400" dirty="0">
              <a:latin typeface="Montserrat" panose="00000500000000000000" pitchFamily="50" charset="0"/>
            </a:endParaRPr>
          </a:p>
        </p:txBody>
      </p:sp>
      <p:sp>
        <p:nvSpPr>
          <p:cNvPr id="129" name="Kotak Teks 56">
            <a:extLst>
              <a:ext uri="{FF2B5EF4-FFF2-40B4-BE49-F238E27FC236}">
                <a16:creationId xmlns:a16="http://schemas.microsoft.com/office/drawing/2014/main" id="{E50C9ED7-4021-274B-E0A2-BB27D30E2AA9}"/>
              </a:ext>
            </a:extLst>
          </p:cNvPr>
          <p:cNvSpPr txBox="1"/>
          <p:nvPr/>
        </p:nvSpPr>
        <p:spPr>
          <a:xfrm>
            <a:off x="-8580942" y="4056554"/>
            <a:ext cx="2331592" cy="307777"/>
          </a:xfrm>
          <a:prstGeom prst="rect">
            <a:avLst/>
          </a:prstGeom>
          <a:noFill/>
        </p:spPr>
        <p:txBody>
          <a:bodyPr wrap="square">
            <a:spAutoFit/>
          </a:bodyPr>
          <a:lstStyle/>
          <a:p>
            <a:r>
              <a:rPr lang="en-US" sz="1400" dirty="0">
                <a:latin typeface="Montserrat" panose="00000500000000000000" pitchFamily="50" charset="0"/>
              </a:rPr>
              <a:t>Harga </a:t>
            </a:r>
            <a:r>
              <a:rPr lang="en-US" sz="1400" dirty="0" err="1">
                <a:latin typeface="Montserrat" panose="00000500000000000000" pitchFamily="50" charset="0"/>
              </a:rPr>
              <a:t>terjangkau</a:t>
            </a:r>
            <a:endParaRPr lang="en-US" sz="1400" dirty="0">
              <a:latin typeface="Montserrat" panose="00000500000000000000" pitchFamily="50" charset="0"/>
            </a:endParaRPr>
          </a:p>
        </p:txBody>
      </p:sp>
      <p:pic>
        <p:nvPicPr>
          <p:cNvPr id="130" name="Google Shape;174;p19">
            <a:extLst>
              <a:ext uri="{FF2B5EF4-FFF2-40B4-BE49-F238E27FC236}">
                <a16:creationId xmlns:a16="http://schemas.microsoft.com/office/drawing/2014/main" id="{09883FBF-CEB0-7A21-69D7-29C52C0E0812}"/>
              </a:ext>
            </a:extLst>
          </p:cNvPr>
          <p:cNvPicPr preferRelativeResize="0"/>
          <p:nvPr/>
        </p:nvPicPr>
        <p:blipFill>
          <a:blip r:embed="rId20">
            <a:alphaModFix/>
          </a:blip>
          <a:stretch>
            <a:fillRect/>
          </a:stretch>
        </p:blipFill>
        <p:spPr>
          <a:xfrm rot="5400000" flipV="1">
            <a:off x="-1326247" y="828033"/>
            <a:ext cx="474994" cy="633901"/>
          </a:xfrm>
          <a:prstGeom prst="rect">
            <a:avLst/>
          </a:prstGeom>
          <a:noFill/>
          <a:ln>
            <a:noFill/>
          </a:ln>
        </p:spPr>
      </p:pic>
      <p:sp>
        <p:nvSpPr>
          <p:cNvPr id="131" name="TextBox 130">
            <a:extLst>
              <a:ext uri="{FF2B5EF4-FFF2-40B4-BE49-F238E27FC236}">
                <a16:creationId xmlns:a16="http://schemas.microsoft.com/office/drawing/2014/main" id="{072A3FB5-8014-A173-671E-0E0AAEDE99A7}"/>
              </a:ext>
            </a:extLst>
          </p:cNvPr>
          <p:cNvSpPr txBox="1"/>
          <p:nvPr/>
        </p:nvSpPr>
        <p:spPr>
          <a:xfrm>
            <a:off x="-1640493" y="1396330"/>
            <a:ext cx="1103483" cy="253916"/>
          </a:xfrm>
          <a:prstGeom prst="rect">
            <a:avLst/>
          </a:prstGeom>
          <a:noFill/>
        </p:spPr>
        <p:txBody>
          <a:bodyPr wrap="square">
            <a:spAutoFit/>
          </a:bodyPr>
          <a:lstStyle/>
          <a:p>
            <a:pPr algn="ctr"/>
            <a:r>
              <a:rPr lang="en-US" sz="1050" b="1" dirty="0">
                <a:solidFill>
                  <a:srgbClr val="187D91"/>
                </a:solidFill>
                <a:effectLst>
                  <a:glow rad="127000">
                    <a:schemeClr val="bg1"/>
                  </a:glow>
                  <a:outerShdw blurRad="50800" dist="38100" dir="2700000" algn="tl" rotWithShape="0">
                    <a:prstClr val="black">
                      <a:alpha val="40000"/>
                    </a:prstClr>
                  </a:outerShdw>
                </a:effectLst>
                <a:latin typeface="Poppins" pitchFamily="2" charset="77"/>
                <a:cs typeface="Poppins" pitchFamily="2" charset="77"/>
              </a:rPr>
              <a:t>GLOVITOO</a:t>
            </a:r>
            <a:endParaRPr lang="en-US" sz="1050" b="1" dirty="0">
              <a:solidFill>
                <a:srgbClr val="187D91"/>
              </a:solidFill>
              <a:effectLst>
                <a:glow rad="127000">
                  <a:schemeClr val="bg1"/>
                </a:glow>
              </a:effectLst>
            </a:endParaRPr>
          </a:p>
        </p:txBody>
      </p:sp>
      <p:pic>
        <p:nvPicPr>
          <p:cNvPr id="132" name="Google Shape;365;p26">
            <a:extLst>
              <a:ext uri="{FF2B5EF4-FFF2-40B4-BE49-F238E27FC236}">
                <a16:creationId xmlns:a16="http://schemas.microsoft.com/office/drawing/2014/main" id="{73885827-33DF-F369-9724-9033791B531E}"/>
              </a:ext>
            </a:extLst>
          </p:cNvPr>
          <p:cNvPicPr preferRelativeResize="0"/>
          <p:nvPr/>
        </p:nvPicPr>
        <p:blipFill rotWithShape="1">
          <a:blip r:embed="rId27">
            <a:alphaModFix/>
          </a:blip>
          <a:srcRect l="74903" b="56069"/>
          <a:stretch/>
        </p:blipFill>
        <p:spPr>
          <a:xfrm>
            <a:off x="-4598883" y="709428"/>
            <a:ext cx="1104626" cy="653320"/>
          </a:xfrm>
          <a:prstGeom prst="rect">
            <a:avLst/>
          </a:prstGeom>
          <a:noFill/>
          <a:ln>
            <a:noFill/>
          </a:ln>
        </p:spPr>
      </p:pic>
      <p:pic>
        <p:nvPicPr>
          <p:cNvPr id="133" name="Google Shape;366;p26">
            <a:extLst>
              <a:ext uri="{FF2B5EF4-FFF2-40B4-BE49-F238E27FC236}">
                <a16:creationId xmlns:a16="http://schemas.microsoft.com/office/drawing/2014/main" id="{D3C7BC42-EBBE-9BEB-9CA0-CB61B30DD0E0}"/>
              </a:ext>
            </a:extLst>
          </p:cNvPr>
          <p:cNvPicPr preferRelativeResize="0"/>
          <p:nvPr/>
        </p:nvPicPr>
        <p:blipFill>
          <a:blip r:embed="rId28">
            <a:alphaModFix/>
          </a:blip>
          <a:stretch>
            <a:fillRect/>
          </a:stretch>
        </p:blipFill>
        <p:spPr>
          <a:xfrm>
            <a:off x="-2883623" y="728025"/>
            <a:ext cx="833262" cy="629913"/>
          </a:xfrm>
          <a:prstGeom prst="rect">
            <a:avLst/>
          </a:prstGeom>
          <a:noFill/>
          <a:ln>
            <a:noFill/>
          </a:ln>
        </p:spPr>
      </p:pic>
      <p:pic>
        <p:nvPicPr>
          <p:cNvPr id="134" name="Google Shape;364;p26">
            <a:extLst>
              <a:ext uri="{FF2B5EF4-FFF2-40B4-BE49-F238E27FC236}">
                <a16:creationId xmlns:a16="http://schemas.microsoft.com/office/drawing/2014/main" id="{365A8EF7-47E8-1D56-9C13-6D832AA12F9B}"/>
              </a:ext>
            </a:extLst>
          </p:cNvPr>
          <p:cNvPicPr preferRelativeResize="0"/>
          <p:nvPr/>
        </p:nvPicPr>
        <p:blipFill rotWithShape="1">
          <a:blip r:embed="rId29">
            <a:alphaModFix/>
          </a:blip>
          <a:srcRect l="5748" t="36405" r="56335"/>
          <a:stretch/>
        </p:blipFill>
        <p:spPr>
          <a:xfrm>
            <a:off x="-6009187" y="726966"/>
            <a:ext cx="891299" cy="632030"/>
          </a:xfrm>
          <a:prstGeom prst="rect">
            <a:avLst/>
          </a:prstGeom>
          <a:noFill/>
          <a:ln>
            <a:noFill/>
          </a:ln>
        </p:spPr>
      </p:pic>
      <p:pic>
        <p:nvPicPr>
          <p:cNvPr id="135" name="Graphic 134" descr="Badge Cross with solid fill">
            <a:extLst>
              <a:ext uri="{FF2B5EF4-FFF2-40B4-BE49-F238E27FC236}">
                <a16:creationId xmlns:a16="http://schemas.microsoft.com/office/drawing/2014/main" id="{1BDD87F1-0A53-6A9D-1D55-D4010C0A46E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905735" y="1689552"/>
            <a:ext cx="572947" cy="572947"/>
          </a:xfrm>
          <a:prstGeom prst="rect">
            <a:avLst/>
          </a:prstGeom>
        </p:spPr>
      </p:pic>
      <p:pic>
        <p:nvPicPr>
          <p:cNvPr id="136" name="Graphic 135" descr="Badge Cross with solid fill">
            <a:extLst>
              <a:ext uri="{FF2B5EF4-FFF2-40B4-BE49-F238E27FC236}">
                <a16:creationId xmlns:a16="http://schemas.microsoft.com/office/drawing/2014/main" id="{D68CE547-49DC-50C7-B73E-97F1DE8FC86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905735" y="2258830"/>
            <a:ext cx="572947" cy="572947"/>
          </a:xfrm>
          <a:prstGeom prst="rect">
            <a:avLst/>
          </a:prstGeom>
        </p:spPr>
      </p:pic>
      <p:pic>
        <p:nvPicPr>
          <p:cNvPr id="137" name="Graphic 136" descr="Badge Cross with solid fill">
            <a:extLst>
              <a:ext uri="{FF2B5EF4-FFF2-40B4-BE49-F238E27FC236}">
                <a16:creationId xmlns:a16="http://schemas.microsoft.com/office/drawing/2014/main" id="{87B32B65-3F64-3D04-23B8-325CEC434BC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905735" y="3397386"/>
            <a:ext cx="572947" cy="572947"/>
          </a:xfrm>
          <a:prstGeom prst="rect">
            <a:avLst/>
          </a:prstGeom>
        </p:spPr>
      </p:pic>
      <p:pic>
        <p:nvPicPr>
          <p:cNvPr id="138" name="Graphic 137" descr="Badge Cross with solid fill">
            <a:extLst>
              <a:ext uri="{FF2B5EF4-FFF2-40B4-BE49-F238E27FC236}">
                <a16:creationId xmlns:a16="http://schemas.microsoft.com/office/drawing/2014/main" id="{917AB871-98E3-DFF6-D56B-269EE07DFE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905735" y="3966663"/>
            <a:ext cx="572947" cy="572947"/>
          </a:xfrm>
          <a:prstGeom prst="rect">
            <a:avLst/>
          </a:prstGeom>
        </p:spPr>
      </p:pic>
      <p:pic>
        <p:nvPicPr>
          <p:cNvPr id="139" name="Graphic 138" descr="Badge Cross with solid fill">
            <a:extLst>
              <a:ext uri="{FF2B5EF4-FFF2-40B4-BE49-F238E27FC236}">
                <a16:creationId xmlns:a16="http://schemas.microsoft.com/office/drawing/2014/main" id="{3A9FD271-28B6-B6CA-9BAE-D6A21FB9926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31996" y="1689552"/>
            <a:ext cx="572947" cy="572947"/>
          </a:xfrm>
          <a:prstGeom prst="rect">
            <a:avLst/>
          </a:prstGeom>
        </p:spPr>
      </p:pic>
      <p:pic>
        <p:nvPicPr>
          <p:cNvPr id="140" name="Graphic 139" descr="Badge Cross with solid fill">
            <a:extLst>
              <a:ext uri="{FF2B5EF4-FFF2-40B4-BE49-F238E27FC236}">
                <a16:creationId xmlns:a16="http://schemas.microsoft.com/office/drawing/2014/main" id="{452E1484-32E7-5B09-4921-CBE87DBD77C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31996" y="3397386"/>
            <a:ext cx="572947" cy="572947"/>
          </a:xfrm>
          <a:prstGeom prst="rect">
            <a:avLst/>
          </a:prstGeom>
        </p:spPr>
      </p:pic>
      <p:pic>
        <p:nvPicPr>
          <p:cNvPr id="141" name="Graphic 140" descr="Badge Cross with solid fill">
            <a:extLst>
              <a:ext uri="{FF2B5EF4-FFF2-40B4-BE49-F238E27FC236}">
                <a16:creationId xmlns:a16="http://schemas.microsoft.com/office/drawing/2014/main" id="{3778A754-8F18-AA65-D6B7-30DBB9C930F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31996" y="3966663"/>
            <a:ext cx="572947" cy="572947"/>
          </a:xfrm>
          <a:prstGeom prst="rect">
            <a:avLst/>
          </a:prstGeom>
        </p:spPr>
      </p:pic>
      <p:pic>
        <p:nvPicPr>
          <p:cNvPr id="142" name="Graphic 141" descr="Badge Cross with solid fill">
            <a:extLst>
              <a:ext uri="{FF2B5EF4-FFF2-40B4-BE49-F238E27FC236}">
                <a16:creationId xmlns:a16="http://schemas.microsoft.com/office/drawing/2014/main" id="{334146AD-D7D7-B729-40C4-82C0911951B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0233" y="3397386"/>
            <a:ext cx="572947" cy="572947"/>
          </a:xfrm>
          <a:prstGeom prst="rect">
            <a:avLst/>
          </a:prstGeom>
        </p:spPr>
      </p:pic>
      <p:pic>
        <p:nvPicPr>
          <p:cNvPr id="143" name="Graphic 142" descr="Badge Cross with solid fill">
            <a:extLst>
              <a:ext uri="{FF2B5EF4-FFF2-40B4-BE49-F238E27FC236}">
                <a16:creationId xmlns:a16="http://schemas.microsoft.com/office/drawing/2014/main" id="{9D46675A-0A1A-CA38-98AE-209C7D35DD4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0233" y="3966663"/>
            <a:ext cx="572947" cy="572947"/>
          </a:xfrm>
          <a:prstGeom prst="rect">
            <a:avLst/>
          </a:prstGeom>
        </p:spPr>
      </p:pic>
      <p:pic>
        <p:nvPicPr>
          <p:cNvPr id="144" name="Graphic 143" descr="Badge Tick with solid fill">
            <a:extLst>
              <a:ext uri="{FF2B5EF4-FFF2-40B4-BE49-F238E27FC236}">
                <a16:creationId xmlns:a16="http://schemas.microsoft.com/office/drawing/2014/main" id="{E9CBA65E-6D4D-03AF-4796-7BE914318C4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412979" y="1700037"/>
            <a:ext cx="599301" cy="599301"/>
          </a:xfrm>
          <a:prstGeom prst="rect">
            <a:avLst/>
          </a:prstGeom>
        </p:spPr>
      </p:pic>
      <p:pic>
        <p:nvPicPr>
          <p:cNvPr id="145" name="Graphic 144" descr="Badge Tick with solid fill">
            <a:extLst>
              <a:ext uri="{FF2B5EF4-FFF2-40B4-BE49-F238E27FC236}">
                <a16:creationId xmlns:a16="http://schemas.microsoft.com/office/drawing/2014/main" id="{79B080CA-03A6-CA0D-06FA-4A425267CC3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412979" y="2265892"/>
            <a:ext cx="599301" cy="599301"/>
          </a:xfrm>
          <a:prstGeom prst="rect">
            <a:avLst/>
          </a:prstGeom>
        </p:spPr>
      </p:pic>
      <p:pic>
        <p:nvPicPr>
          <p:cNvPr id="146" name="Graphic 145" descr="Badge Tick with solid fill">
            <a:extLst>
              <a:ext uri="{FF2B5EF4-FFF2-40B4-BE49-F238E27FC236}">
                <a16:creationId xmlns:a16="http://schemas.microsoft.com/office/drawing/2014/main" id="{076E8FAB-A2B6-C560-3F5C-BB5C9831BA4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412979" y="2827494"/>
            <a:ext cx="599301" cy="599301"/>
          </a:xfrm>
          <a:prstGeom prst="rect">
            <a:avLst/>
          </a:prstGeom>
        </p:spPr>
      </p:pic>
      <p:pic>
        <p:nvPicPr>
          <p:cNvPr id="147" name="Graphic 146" descr="Badge Tick with solid fill">
            <a:extLst>
              <a:ext uri="{FF2B5EF4-FFF2-40B4-BE49-F238E27FC236}">
                <a16:creationId xmlns:a16="http://schemas.microsoft.com/office/drawing/2014/main" id="{B17C4837-A86A-785A-6D65-E5BE3997EB1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412979" y="3397386"/>
            <a:ext cx="599301" cy="599301"/>
          </a:xfrm>
          <a:prstGeom prst="rect">
            <a:avLst/>
          </a:prstGeom>
        </p:spPr>
      </p:pic>
      <p:pic>
        <p:nvPicPr>
          <p:cNvPr id="148" name="Graphic 147" descr="Badge Tick with solid fill">
            <a:extLst>
              <a:ext uri="{FF2B5EF4-FFF2-40B4-BE49-F238E27FC236}">
                <a16:creationId xmlns:a16="http://schemas.microsoft.com/office/drawing/2014/main" id="{CAFC98BA-E1C3-F1D0-ABCD-D45F31C2D3E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412979" y="3929453"/>
            <a:ext cx="599301" cy="599301"/>
          </a:xfrm>
          <a:prstGeom prst="rect">
            <a:avLst/>
          </a:prstGeom>
        </p:spPr>
      </p:pic>
      <p:pic>
        <p:nvPicPr>
          <p:cNvPr id="149" name="Graphic 148" descr="Badge Tick with solid fill">
            <a:extLst>
              <a:ext uri="{FF2B5EF4-FFF2-40B4-BE49-F238E27FC236}">
                <a16:creationId xmlns:a16="http://schemas.microsoft.com/office/drawing/2014/main" id="{C8609A7B-B7A2-B345-F78F-3AF886E6880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736587" y="1700037"/>
            <a:ext cx="599301" cy="599301"/>
          </a:xfrm>
          <a:prstGeom prst="rect">
            <a:avLst/>
          </a:prstGeom>
        </p:spPr>
      </p:pic>
      <p:pic>
        <p:nvPicPr>
          <p:cNvPr id="150" name="Graphic 149" descr="Badge Tick with solid fill">
            <a:extLst>
              <a:ext uri="{FF2B5EF4-FFF2-40B4-BE49-F238E27FC236}">
                <a16:creationId xmlns:a16="http://schemas.microsoft.com/office/drawing/2014/main" id="{494C7FBB-F289-4623-FBA4-F8E356CBD5A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346221" y="2266816"/>
            <a:ext cx="599301" cy="599301"/>
          </a:xfrm>
          <a:prstGeom prst="rect">
            <a:avLst/>
          </a:prstGeom>
        </p:spPr>
      </p:pic>
      <p:pic>
        <p:nvPicPr>
          <p:cNvPr id="151" name="Graphic 150" descr="Badge Tick with solid fill">
            <a:extLst>
              <a:ext uri="{FF2B5EF4-FFF2-40B4-BE49-F238E27FC236}">
                <a16:creationId xmlns:a16="http://schemas.microsoft.com/office/drawing/2014/main" id="{F4553437-1164-9A8D-301B-9A4487D8BC7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725255" y="2266816"/>
            <a:ext cx="599301" cy="599301"/>
          </a:xfrm>
          <a:prstGeom prst="rect">
            <a:avLst/>
          </a:prstGeom>
        </p:spPr>
      </p:pic>
      <p:pic>
        <p:nvPicPr>
          <p:cNvPr id="152" name="Graphic 151" descr="Badge Tick with solid fill">
            <a:extLst>
              <a:ext uri="{FF2B5EF4-FFF2-40B4-BE49-F238E27FC236}">
                <a16:creationId xmlns:a16="http://schemas.microsoft.com/office/drawing/2014/main" id="{95C9F231-213D-B7EE-F3E8-60E14DA504A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346221" y="2810291"/>
            <a:ext cx="599301" cy="599301"/>
          </a:xfrm>
          <a:prstGeom prst="rect">
            <a:avLst/>
          </a:prstGeom>
        </p:spPr>
      </p:pic>
      <p:pic>
        <p:nvPicPr>
          <p:cNvPr id="153" name="Graphic 152" descr="Badge Tick with solid fill">
            <a:extLst>
              <a:ext uri="{FF2B5EF4-FFF2-40B4-BE49-F238E27FC236}">
                <a16:creationId xmlns:a16="http://schemas.microsoft.com/office/drawing/2014/main" id="{68B372B7-0136-BAF4-2D73-C8DA5D6429F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725255" y="2810291"/>
            <a:ext cx="599301" cy="599301"/>
          </a:xfrm>
          <a:prstGeom prst="rect">
            <a:avLst/>
          </a:prstGeom>
        </p:spPr>
      </p:pic>
      <p:pic>
        <p:nvPicPr>
          <p:cNvPr id="154" name="Graphic 153" descr="Badge Tick with solid fill">
            <a:extLst>
              <a:ext uri="{FF2B5EF4-FFF2-40B4-BE49-F238E27FC236}">
                <a16:creationId xmlns:a16="http://schemas.microsoft.com/office/drawing/2014/main" id="{6DD04A9B-B358-398E-FC62-C52BD4268CB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18913" y="2810291"/>
            <a:ext cx="599301" cy="599301"/>
          </a:xfrm>
          <a:prstGeom prst="rect">
            <a:avLst/>
          </a:prstGeom>
        </p:spPr>
      </p:pic>
      <p:pic>
        <p:nvPicPr>
          <p:cNvPr id="191" name="WhatsApp Video 2024-07-13 at 03.40.10">
            <a:hlinkClick r:id="" action="ppaction://media"/>
            <a:extLst>
              <a:ext uri="{FF2B5EF4-FFF2-40B4-BE49-F238E27FC236}">
                <a16:creationId xmlns:a16="http://schemas.microsoft.com/office/drawing/2014/main" id="{4B9EE4C4-4026-B3E8-26AE-2C1E75C7FF21}"/>
              </a:ext>
            </a:extLst>
          </p:cNvPr>
          <p:cNvPicPr>
            <a:picLocks noChangeAspect="1"/>
          </p:cNvPicPr>
          <p:nvPr>
            <a:videoFile r:link="rId1"/>
            <p:extLst>
              <p:ext uri="{DAA4B4D4-6D71-4841-9C94-3DE7FCFB9230}">
                <p14:media xmlns:p14="http://schemas.microsoft.com/office/powerpoint/2010/main" r:embed="rId2">
                  <p14:trim end="8319.185600000001"/>
                </p14:media>
              </p:ext>
            </p:extLst>
          </p:nvPr>
        </p:nvPicPr>
        <p:blipFill>
          <a:blip r:embed="rId34"/>
          <a:stretch>
            <a:fillRect/>
          </a:stretch>
        </p:blipFill>
        <p:spPr>
          <a:xfrm>
            <a:off x="1391068" y="9672255"/>
            <a:ext cx="1753199" cy="3455016"/>
          </a:xfrm>
          <a:prstGeom prst="rect">
            <a:avLst/>
          </a:prstGeom>
        </p:spPr>
      </p:pic>
      <p:grpSp>
        <p:nvGrpSpPr>
          <p:cNvPr id="192" name="Group 2">
            <a:extLst>
              <a:ext uri="{FF2B5EF4-FFF2-40B4-BE49-F238E27FC236}">
                <a16:creationId xmlns:a16="http://schemas.microsoft.com/office/drawing/2014/main" id="{49085796-1FB7-D597-D099-6A760DBCFD16}"/>
              </a:ext>
            </a:extLst>
          </p:cNvPr>
          <p:cNvGrpSpPr>
            <a:grpSpLocks noChangeAspect="1"/>
          </p:cNvGrpSpPr>
          <p:nvPr/>
        </p:nvGrpSpPr>
        <p:grpSpPr>
          <a:xfrm>
            <a:off x="1284123" y="9553813"/>
            <a:ext cx="1982038" cy="3717716"/>
            <a:chOff x="0" y="0"/>
            <a:chExt cx="2620010" cy="5182870"/>
          </a:xfrm>
        </p:grpSpPr>
        <p:sp>
          <p:nvSpPr>
            <p:cNvPr id="193" name="Freeform 3">
              <a:extLst>
                <a:ext uri="{FF2B5EF4-FFF2-40B4-BE49-F238E27FC236}">
                  <a16:creationId xmlns:a16="http://schemas.microsoft.com/office/drawing/2014/main" id="{3816F3DF-F87C-CA73-1996-0835C7DB26B9}"/>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sz="338"/>
            </a:p>
          </p:txBody>
        </p:sp>
        <p:sp>
          <p:nvSpPr>
            <p:cNvPr id="194" name="Freeform 4">
              <a:extLst>
                <a:ext uri="{FF2B5EF4-FFF2-40B4-BE49-F238E27FC236}">
                  <a16:creationId xmlns:a16="http://schemas.microsoft.com/office/drawing/2014/main" id="{387643C7-E419-EC67-EF2A-25F41394382F}"/>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w="12700">
              <a:solidFill>
                <a:srgbClr val="000000"/>
              </a:solidFill>
            </a:ln>
          </p:spPr>
          <p:txBody>
            <a:bodyPr/>
            <a:lstStyle/>
            <a:p>
              <a:endParaRPr lang="en-US" sz="338"/>
            </a:p>
          </p:txBody>
        </p:sp>
        <p:sp>
          <p:nvSpPr>
            <p:cNvPr id="195" name="Freeform 5">
              <a:extLst>
                <a:ext uri="{FF2B5EF4-FFF2-40B4-BE49-F238E27FC236}">
                  <a16:creationId xmlns:a16="http://schemas.microsoft.com/office/drawing/2014/main" id="{68897AFD-A14E-F673-D3B4-F1E242A3A270}"/>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sz="338"/>
            </a:p>
          </p:txBody>
        </p:sp>
        <p:sp>
          <p:nvSpPr>
            <p:cNvPr id="196" name="Freeform 6">
              <a:extLst>
                <a:ext uri="{FF2B5EF4-FFF2-40B4-BE49-F238E27FC236}">
                  <a16:creationId xmlns:a16="http://schemas.microsoft.com/office/drawing/2014/main" id="{902AABE9-FD7B-FD13-C35D-601C8D9A6FCC}"/>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sz="338"/>
            </a:p>
          </p:txBody>
        </p:sp>
        <p:sp>
          <p:nvSpPr>
            <p:cNvPr id="197" name="Freeform 7">
              <a:extLst>
                <a:ext uri="{FF2B5EF4-FFF2-40B4-BE49-F238E27FC236}">
                  <a16:creationId xmlns:a16="http://schemas.microsoft.com/office/drawing/2014/main" id="{4F1CE034-51B5-2B03-05F6-9C6052D96397}"/>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sz="338"/>
            </a:p>
          </p:txBody>
        </p:sp>
        <p:sp>
          <p:nvSpPr>
            <p:cNvPr id="198" name="Freeform 8">
              <a:extLst>
                <a:ext uri="{FF2B5EF4-FFF2-40B4-BE49-F238E27FC236}">
                  <a16:creationId xmlns:a16="http://schemas.microsoft.com/office/drawing/2014/main" id="{903040EF-2540-24EB-630B-112EA9CCA3CD}"/>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sz="338"/>
            </a:p>
          </p:txBody>
        </p:sp>
        <p:sp>
          <p:nvSpPr>
            <p:cNvPr id="199" name="Freeform 9">
              <a:extLst>
                <a:ext uri="{FF2B5EF4-FFF2-40B4-BE49-F238E27FC236}">
                  <a16:creationId xmlns:a16="http://schemas.microsoft.com/office/drawing/2014/main" id="{746D3DE5-4409-A43F-089C-A0F2842D338B}"/>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sz="338"/>
            </a:p>
          </p:txBody>
        </p:sp>
        <p:sp>
          <p:nvSpPr>
            <p:cNvPr id="200" name="Freeform 10">
              <a:extLst>
                <a:ext uri="{FF2B5EF4-FFF2-40B4-BE49-F238E27FC236}">
                  <a16:creationId xmlns:a16="http://schemas.microsoft.com/office/drawing/2014/main" id="{7342D2CF-D401-5A0D-2169-10717C7AEDB6}"/>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sz="338"/>
            </a:p>
          </p:txBody>
        </p:sp>
        <p:sp>
          <p:nvSpPr>
            <p:cNvPr id="201" name="Freeform 11">
              <a:extLst>
                <a:ext uri="{FF2B5EF4-FFF2-40B4-BE49-F238E27FC236}">
                  <a16:creationId xmlns:a16="http://schemas.microsoft.com/office/drawing/2014/main" id="{81525758-DD81-328E-3C31-A88AA75A9A8B}"/>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sz="338"/>
            </a:p>
          </p:txBody>
        </p:sp>
      </p:grpSp>
      <p:pic>
        <p:nvPicPr>
          <p:cNvPr id="202" name="WhatsApp Video 2024-07-13 at 03.40.27">
            <a:hlinkClick r:id="" action="ppaction://media"/>
            <a:extLst>
              <a:ext uri="{FF2B5EF4-FFF2-40B4-BE49-F238E27FC236}">
                <a16:creationId xmlns:a16="http://schemas.microsoft.com/office/drawing/2014/main" id="{D89EDD1F-DA82-0180-6392-6DDB49116A62}"/>
              </a:ext>
            </a:extLst>
          </p:cNvPr>
          <p:cNvPicPr>
            <a:picLocks noChangeAspect="1"/>
          </p:cNvPicPr>
          <p:nvPr>
            <a:videoFile r:link="rId4"/>
            <p:extLst>
              <p:ext uri="{DAA4B4D4-6D71-4841-9C94-3DE7FCFB9230}">
                <p14:media xmlns:p14="http://schemas.microsoft.com/office/powerpoint/2010/main" r:embed="rId3"/>
              </p:ext>
            </p:extLst>
          </p:nvPr>
        </p:nvPicPr>
        <p:blipFill>
          <a:blip r:embed="rId35"/>
          <a:stretch>
            <a:fillRect/>
          </a:stretch>
        </p:blipFill>
        <p:spPr>
          <a:xfrm>
            <a:off x="3664847" y="5758844"/>
            <a:ext cx="1753199" cy="3455016"/>
          </a:xfrm>
          <a:prstGeom prst="rect">
            <a:avLst/>
          </a:prstGeom>
        </p:spPr>
      </p:pic>
      <p:grpSp>
        <p:nvGrpSpPr>
          <p:cNvPr id="203" name="Group 2">
            <a:extLst>
              <a:ext uri="{FF2B5EF4-FFF2-40B4-BE49-F238E27FC236}">
                <a16:creationId xmlns:a16="http://schemas.microsoft.com/office/drawing/2014/main" id="{D30F2991-CA2D-5CD1-84B5-E7B7D9F5DAF8}"/>
              </a:ext>
            </a:extLst>
          </p:cNvPr>
          <p:cNvGrpSpPr>
            <a:grpSpLocks noChangeAspect="1"/>
          </p:cNvGrpSpPr>
          <p:nvPr/>
        </p:nvGrpSpPr>
        <p:grpSpPr>
          <a:xfrm>
            <a:off x="3580981" y="5640402"/>
            <a:ext cx="1982038" cy="3717716"/>
            <a:chOff x="0" y="0"/>
            <a:chExt cx="2620010" cy="5182870"/>
          </a:xfrm>
        </p:grpSpPr>
        <p:sp>
          <p:nvSpPr>
            <p:cNvPr id="204" name="Freeform 3">
              <a:extLst>
                <a:ext uri="{FF2B5EF4-FFF2-40B4-BE49-F238E27FC236}">
                  <a16:creationId xmlns:a16="http://schemas.microsoft.com/office/drawing/2014/main" id="{435530A4-DA49-D424-0CC2-98CFB541C6CD}"/>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sz="338"/>
            </a:p>
          </p:txBody>
        </p:sp>
        <p:sp>
          <p:nvSpPr>
            <p:cNvPr id="205" name="Freeform 4">
              <a:extLst>
                <a:ext uri="{FF2B5EF4-FFF2-40B4-BE49-F238E27FC236}">
                  <a16:creationId xmlns:a16="http://schemas.microsoft.com/office/drawing/2014/main" id="{F2C86D5C-C88B-C97B-5E47-42ACB935E633}"/>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w="12700">
              <a:solidFill>
                <a:srgbClr val="000000"/>
              </a:solidFill>
            </a:ln>
          </p:spPr>
          <p:txBody>
            <a:bodyPr/>
            <a:lstStyle/>
            <a:p>
              <a:endParaRPr lang="en-US" sz="338"/>
            </a:p>
          </p:txBody>
        </p:sp>
        <p:sp>
          <p:nvSpPr>
            <p:cNvPr id="206" name="Freeform 5">
              <a:extLst>
                <a:ext uri="{FF2B5EF4-FFF2-40B4-BE49-F238E27FC236}">
                  <a16:creationId xmlns:a16="http://schemas.microsoft.com/office/drawing/2014/main" id="{ADEC5DFD-6889-1426-8701-A55B9B4789B1}"/>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sz="338"/>
            </a:p>
          </p:txBody>
        </p:sp>
        <p:sp>
          <p:nvSpPr>
            <p:cNvPr id="207" name="Freeform 6">
              <a:extLst>
                <a:ext uri="{FF2B5EF4-FFF2-40B4-BE49-F238E27FC236}">
                  <a16:creationId xmlns:a16="http://schemas.microsoft.com/office/drawing/2014/main" id="{8BC26024-A0ED-C61C-C1BF-7C950BA49E6B}"/>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sz="338"/>
            </a:p>
          </p:txBody>
        </p:sp>
        <p:sp>
          <p:nvSpPr>
            <p:cNvPr id="208" name="Freeform 7">
              <a:extLst>
                <a:ext uri="{FF2B5EF4-FFF2-40B4-BE49-F238E27FC236}">
                  <a16:creationId xmlns:a16="http://schemas.microsoft.com/office/drawing/2014/main" id="{6720E1B5-2289-8CBF-0303-3A5F866AB120}"/>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sz="338"/>
            </a:p>
          </p:txBody>
        </p:sp>
        <p:sp>
          <p:nvSpPr>
            <p:cNvPr id="209" name="Freeform 8">
              <a:extLst>
                <a:ext uri="{FF2B5EF4-FFF2-40B4-BE49-F238E27FC236}">
                  <a16:creationId xmlns:a16="http://schemas.microsoft.com/office/drawing/2014/main" id="{63A12AB1-D1FA-D9CC-80CF-A6184DBF242F}"/>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sz="338"/>
            </a:p>
          </p:txBody>
        </p:sp>
        <p:sp>
          <p:nvSpPr>
            <p:cNvPr id="210" name="Freeform 9">
              <a:extLst>
                <a:ext uri="{FF2B5EF4-FFF2-40B4-BE49-F238E27FC236}">
                  <a16:creationId xmlns:a16="http://schemas.microsoft.com/office/drawing/2014/main" id="{8C188E3D-84C0-C69F-57C3-A2F6016396FE}"/>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sz="338"/>
            </a:p>
          </p:txBody>
        </p:sp>
        <p:sp>
          <p:nvSpPr>
            <p:cNvPr id="211" name="Freeform 10">
              <a:extLst>
                <a:ext uri="{FF2B5EF4-FFF2-40B4-BE49-F238E27FC236}">
                  <a16:creationId xmlns:a16="http://schemas.microsoft.com/office/drawing/2014/main" id="{DA291654-3E94-0E00-9395-DBBE139DD697}"/>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sz="338"/>
            </a:p>
          </p:txBody>
        </p:sp>
        <p:sp>
          <p:nvSpPr>
            <p:cNvPr id="212" name="Freeform 11">
              <a:extLst>
                <a:ext uri="{FF2B5EF4-FFF2-40B4-BE49-F238E27FC236}">
                  <a16:creationId xmlns:a16="http://schemas.microsoft.com/office/drawing/2014/main" id="{16DD5710-9941-C84E-7FAE-4B9ADDAEDD31}"/>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sz="338"/>
            </a:p>
          </p:txBody>
        </p:sp>
      </p:grpSp>
      <p:pic>
        <p:nvPicPr>
          <p:cNvPr id="213" name="WhatsApp Video 2024-07-13 at 03.40.19">
            <a:hlinkClick r:id="" action="ppaction://media"/>
            <a:extLst>
              <a:ext uri="{FF2B5EF4-FFF2-40B4-BE49-F238E27FC236}">
                <a16:creationId xmlns:a16="http://schemas.microsoft.com/office/drawing/2014/main" id="{FF3D7FFD-8A74-BA63-AB73-C910582BC3C7}"/>
              </a:ext>
            </a:extLst>
          </p:cNvPr>
          <p:cNvPicPr>
            <a:picLocks noChangeAspect="1"/>
          </p:cNvPicPr>
          <p:nvPr>
            <a:videoFile r:link="rId6"/>
            <p:extLst>
              <p:ext uri="{DAA4B4D4-6D71-4841-9C94-3DE7FCFB9230}">
                <p14:media xmlns:p14="http://schemas.microsoft.com/office/powerpoint/2010/main" r:embed="rId5"/>
              </p:ext>
            </p:extLst>
          </p:nvPr>
        </p:nvPicPr>
        <p:blipFill>
          <a:blip r:embed="rId36"/>
          <a:stretch>
            <a:fillRect/>
          </a:stretch>
        </p:blipFill>
        <p:spPr>
          <a:xfrm>
            <a:off x="6007997" y="9661890"/>
            <a:ext cx="1753199" cy="3455016"/>
          </a:xfrm>
          <a:prstGeom prst="rect">
            <a:avLst/>
          </a:prstGeom>
        </p:spPr>
      </p:pic>
      <p:grpSp>
        <p:nvGrpSpPr>
          <p:cNvPr id="214" name="Group 2">
            <a:extLst>
              <a:ext uri="{FF2B5EF4-FFF2-40B4-BE49-F238E27FC236}">
                <a16:creationId xmlns:a16="http://schemas.microsoft.com/office/drawing/2014/main" id="{DD4F756D-5289-69D9-4C1D-8D636C059624}"/>
              </a:ext>
            </a:extLst>
          </p:cNvPr>
          <p:cNvGrpSpPr>
            <a:grpSpLocks noChangeAspect="1"/>
          </p:cNvGrpSpPr>
          <p:nvPr/>
        </p:nvGrpSpPr>
        <p:grpSpPr>
          <a:xfrm>
            <a:off x="5877839" y="9553813"/>
            <a:ext cx="1982038" cy="3717716"/>
            <a:chOff x="0" y="0"/>
            <a:chExt cx="2620010" cy="5182870"/>
          </a:xfrm>
        </p:grpSpPr>
        <p:sp>
          <p:nvSpPr>
            <p:cNvPr id="215" name="Freeform 3">
              <a:extLst>
                <a:ext uri="{FF2B5EF4-FFF2-40B4-BE49-F238E27FC236}">
                  <a16:creationId xmlns:a16="http://schemas.microsoft.com/office/drawing/2014/main" id="{EF314FCA-7238-3FD5-9434-BD4852DC739F}"/>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sz="338"/>
            </a:p>
          </p:txBody>
        </p:sp>
        <p:sp>
          <p:nvSpPr>
            <p:cNvPr id="216" name="Freeform 4">
              <a:extLst>
                <a:ext uri="{FF2B5EF4-FFF2-40B4-BE49-F238E27FC236}">
                  <a16:creationId xmlns:a16="http://schemas.microsoft.com/office/drawing/2014/main" id="{10F6DAA8-5B52-18D3-409A-9FFB45578736}"/>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w="12700">
              <a:solidFill>
                <a:srgbClr val="000000"/>
              </a:solidFill>
            </a:ln>
          </p:spPr>
          <p:txBody>
            <a:bodyPr/>
            <a:lstStyle/>
            <a:p>
              <a:endParaRPr lang="en-US" sz="338"/>
            </a:p>
          </p:txBody>
        </p:sp>
        <p:sp>
          <p:nvSpPr>
            <p:cNvPr id="217" name="Freeform 5">
              <a:extLst>
                <a:ext uri="{FF2B5EF4-FFF2-40B4-BE49-F238E27FC236}">
                  <a16:creationId xmlns:a16="http://schemas.microsoft.com/office/drawing/2014/main" id="{7AF86174-70A4-8694-88B7-3FC69C6DD957}"/>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sz="338"/>
            </a:p>
          </p:txBody>
        </p:sp>
        <p:sp>
          <p:nvSpPr>
            <p:cNvPr id="218" name="Freeform 6">
              <a:extLst>
                <a:ext uri="{FF2B5EF4-FFF2-40B4-BE49-F238E27FC236}">
                  <a16:creationId xmlns:a16="http://schemas.microsoft.com/office/drawing/2014/main" id="{E5E714E5-2C6F-DF69-1A47-A21478FCF44C}"/>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sz="338"/>
            </a:p>
          </p:txBody>
        </p:sp>
        <p:sp>
          <p:nvSpPr>
            <p:cNvPr id="219" name="Freeform 7">
              <a:extLst>
                <a:ext uri="{FF2B5EF4-FFF2-40B4-BE49-F238E27FC236}">
                  <a16:creationId xmlns:a16="http://schemas.microsoft.com/office/drawing/2014/main" id="{F8E8993A-D45A-FFE8-F0CE-CDC989095EB2}"/>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sz="338"/>
            </a:p>
          </p:txBody>
        </p:sp>
        <p:sp>
          <p:nvSpPr>
            <p:cNvPr id="220" name="Freeform 8">
              <a:extLst>
                <a:ext uri="{FF2B5EF4-FFF2-40B4-BE49-F238E27FC236}">
                  <a16:creationId xmlns:a16="http://schemas.microsoft.com/office/drawing/2014/main" id="{12A5C2AF-E5BD-34CC-AE45-013FA58DFBA3}"/>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sz="338"/>
            </a:p>
          </p:txBody>
        </p:sp>
        <p:sp>
          <p:nvSpPr>
            <p:cNvPr id="221" name="Freeform 9">
              <a:extLst>
                <a:ext uri="{FF2B5EF4-FFF2-40B4-BE49-F238E27FC236}">
                  <a16:creationId xmlns:a16="http://schemas.microsoft.com/office/drawing/2014/main" id="{34AFE323-F32B-5EB7-2BB7-E7A780DF7800}"/>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sz="338"/>
            </a:p>
          </p:txBody>
        </p:sp>
        <p:sp>
          <p:nvSpPr>
            <p:cNvPr id="222" name="Freeform 10">
              <a:extLst>
                <a:ext uri="{FF2B5EF4-FFF2-40B4-BE49-F238E27FC236}">
                  <a16:creationId xmlns:a16="http://schemas.microsoft.com/office/drawing/2014/main" id="{EEC8F7EE-A6CE-E789-05AF-99A99E616C6C}"/>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sz="338"/>
            </a:p>
          </p:txBody>
        </p:sp>
        <p:sp>
          <p:nvSpPr>
            <p:cNvPr id="223" name="Freeform 11">
              <a:extLst>
                <a:ext uri="{FF2B5EF4-FFF2-40B4-BE49-F238E27FC236}">
                  <a16:creationId xmlns:a16="http://schemas.microsoft.com/office/drawing/2014/main" id="{46FAD9F2-20C9-68EE-5971-A12F941E5717}"/>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sz="338"/>
            </a:p>
          </p:txBody>
        </p:sp>
      </p:grpSp>
      <p:sp>
        <p:nvSpPr>
          <p:cNvPr id="224" name="TextBox 223">
            <a:extLst>
              <a:ext uri="{FF2B5EF4-FFF2-40B4-BE49-F238E27FC236}">
                <a16:creationId xmlns:a16="http://schemas.microsoft.com/office/drawing/2014/main" id="{03255F1C-FA36-8802-0D0F-B5F2803656DD}"/>
              </a:ext>
            </a:extLst>
          </p:cNvPr>
          <p:cNvSpPr txBox="1"/>
          <p:nvPr/>
        </p:nvSpPr>
        <p:spPr>
          <a:xfrm>
            <a:off x="3615346" y="9199751"/>
            <a:ext cx="1903539" cy="276999"/>
          </a:xfrm>
          <a:prstGeom prst="rect">
            <a:avLst/>
          </a:prstGeom>
          <a:solidFill>
            <a:srgbClr val="187D91"/>
          </a:solidFill>
        </p:spPr>
        <p:txBody>
          <a:bodyPr wrap="square">
            <a:spAutoFit/>
          </a:bodyPr>
          <a:lstStyle/>
          <a:p>
            <a:pPr algn="ctr"/>
            <a:r>
              <a:rPr lang="en-US" sz="1200" b="1" dirty="0">
                <a:solidFill>
                  <a:schemeClr val="bg1"/>
                </a:solidFill>
                <a:latin typeface="Poppins" pitchFamily="2" charset="77"/>
                <a:cs typeface="Poppins" pitchFamily="2" charset="77"/>
              </a:rPr>
              <a:t>UNAIR NEWS</a:t>
            </a:r>
          </a:p>
        </p:txBody>
      </p:sp>
      <p:sp>
        <p:nvSpPr>
          <p:cNvPr id="225" name="TextBox 224">
            <a:extLst>
              <a:ext uri="{FF2B5EF4-FFF2-40B4-BE49-F238E27FC236}">
                <a16:creationId xmlns:a16="http://schemas.microsoft.com/office/drawing/2014/main" id="{6EF1D95F-007F-94E0-C384-11FA63A262DA}"/>
              </a:ext>
            </a:extLst>
          </p:cNvPr>
          <p:cNvSpPr txBox="1"/>
          <p:nvPr/>
        </p:nvSpPr>
        <p:spPr>
          <a:xfrm>
            <a:off x="5912204" y="13113162"/>
            <a:ext cx="1903539" cy="276999"/>
          </a:xfrm>
          <a:prstGeom prst="rect">
            <a:avLst/>
          </a:prstGeom>
          <a:solidFill>
            <a:srgbClr val="187D91"/>
          </a:solidFill>
        </p:spPr>
        <p:txBody>
          <a:bodyPr wrap="square">
            <a:spAutoFit/>
          </a:bodyPr>
          <a:lstStyle/>
          <a:p>
            <a:pPr algn="ctr"/>
            <a:r>
              <a:rPr lang="en-US" sz="1200" b="1" dirty="0">
                <a:solidFill>
                  <a:schemeClr val="bg1"/>
                </a:solidFill>
                <a:latin typeface="Poppins" pitchFamily="2" charset="77"/>
                <a:cs typeface="Poppins" pitchFamily="2" charset="77"/>
              </a:rPr>
              <a:t>FTMM NEWS</a:t>
            </a:r>
          </a:p>
        </p:txBody>
      </p:sp>
      <p:sp>
        <p:nvSpPr>
          <p:cNvPr id="226" name="TextBox 225">
            <a:extLst>
              <a:ext uri="{FF2B5EF4-FFF2-40B4-BE49-F238E27FC236}">
                <a16:creationId xmlns:a16="http://schemas.microsoft.com/office/drawing/2014/main" id="{81CFA003-F990-6CDC-042D-A13295A8F24D}"/>
              </a:ext>
            </a:extLst>
          </p:cNvPr>
          <p:cNvSpPr txBox="1"/>
          <p:nvPr/>
        </p:nvSpPr>
        <p:spPr>
          <a:xfrm>
            <a:off x="1305693" y="13113162"/>
            <a:ext cx="1903539" cy="276999"/>
          </a:xfrm>
          <a:prstGeom prst="rect">
            <a:avLst/>
          </a:prstGeom>
          <a:solidFill>
            <a:srgbClr val="187D91"/>
          </a:solidFill>
        </p:spPr>
        <p:txBody>
          <a:bodyPr wrap="square">
            <a:spAutoFit/>
          </a:bodyPr>
          <a:lstStyle/>
          <a:p>
            <a:pPr algn="ctr"/>
            <a:r>
              <a:rPr lang="en-US" sz="1200" b="1" dirty="0">
                <a:solidFill>
                  <a:schemeClr val="bg1"/>
                </a:solidFill>
                <a:latin typeface="Poppins" pitchFamily="2" charset="77"/>
                <a:cs typeface="Poppins" pitchFamily="2" charset="77"/>
              </a:rPr>
              <a:t>INDONESIA KINI</a:t>
            </a:r>
          </a:p>
        </p:txBody>
      </p:sp>
    </p:spTree>
    <p:extLst>
      <p:ext uri="{BB962C8B-B14F-4D97-AF65-F5344CB8AC3E}">
        <p14:creationId xmlns:p14="http://schemas.microsoft.com/office/powerpoint/2010/main" val="4198041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endCondLst>
                                    <p:cond evt="onNext" delay="0">
                                      <p:tgtEl>
                                        <p:sldTgt/>
                                      </p:tgtEl>
                                    </p:cond>
                                  </p:endCondLst>
                                  <p:childTnLst>
                                    <p:animScale>
                                      <p:cBhvr>
                                        <p:cTn id="6" dur="2000" fill="hold"/>
                                        <p:tgtEl>
                                          <p:spTgt spid="116"/>
                                        </p:tgtEl>
                                      </p:cBhvr>
                                      <p:by x="115000" y="115000"/>
                                    </p:animScale>
                                  </p:childTnLst>
                                </p:cTn>
                              </p:par>
                              <p:par>
                                <p:cTn id="7" presetID="53" presetClass="entr" presetSubtype="16"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anim calcmode="lin" valueType="num">
                                      <p:cBhvr>
                                        <p:cTn id="9" dur="500" fill="hold"/>
                                        <p:tgtEl>
                                          <p:spTgt spid="106"/>
                                        </p:tgtEl>
                                        <p:attrNameLst>
                                          <p:attrName>ppt_w</p:attrName>
                                        </p:attrNameLst>
                                      </p:cBhvr>
                                      <p:tavLst>
                                        <p:tav tm="0">
                                          <p:val>
                                            <p:fltVal val="0"/>
                                          </p:val>
                                        </p:tav>
                                        <p:tav tm="100000">
                                          <p:val>
                                            <p:strVal val="#ppt_w"/>
                                          </p:val>
                                        </p:tav>
                                      </p:tavLst>
                                    </p:anim>
                                    <p:anim calcmode="lin" valueType="num">
                                      <p:cBhvr>
                                        <p:cTn id="10" dur="500" fill="hold"/>
                                        <p:tgtEl>
                                          <p:spTgt spid="106"/>
                                        </p:tgtEl>
                                        <p:attrNameLst>
                                          <p:attrName>ppt_h</p:attrName>
                                        </p:attrNameLst>
                                      </p:cBhvr>
                                      <p:tavLst>
                                        <p:tav tm="0">
                                          <p:val>
                                            <p:fltVal val="0"/>
                                          </p:val>
                                        </p:tav>
                                        <p:tav tm="100000">
                                          <p:val>
                                            <p:strVal val="#ppt_h"/>
                                          </p:val>
                                        </p:tav>
                                      </p:tavLst>
                                    </p:anim>
                                    <p:animEffect transition="in" filter="fade">
                                      <p:cBhvr>
                                        <p:cTn id="11" dur="500"/>
                                        <p:tgtEl>
                                          <p:spTgt spid="106"/>
                                        </p:tgtEl>
                                      </p:cBhvr>
                                    </p:animEffect>
                                  </p:childTnLst>
                                </p:cTn>
                              </p:par>
                              <p:par>
                                <p:cTn id="12" presetID="53" presetClass="entr" presetSubtype="16" fill="hold" nodeType="withEffect">
                                  <p:stCondLst>
                                    <p:cond delay="0"/>
                                  </p:stCondLst>
                                  <p:childTnLst>
                                    <p:set>
                                      <p:cBhvr>
                                        <p:cTn id="13" dur="1" fill="hold">
                                          <p:stCondLst>
                                            <p:cond delay="0"/>
                                          </p:stCondLst>
                                        </p:cTn>
                                        <p:tgtEl>
                                          <p:spTgt spid="107"/>
                                        </p:tgtEl>
                                        <p:attrNameLst>
                                          <p:attrName>style.visibility</p:attrName>
                                        </p:attrNameLst>
                                      </p:cBhvr>
                                      <p:to>
                                        <p:strVal val="visible"/>
                                      </p:to>
                                    </p:set>
                                    <p:anim calcmode="lin" valueType="num">
                                      <p:cBhvr>
                                        <p:cTn id="14" dur="500" fill="hold"/>
                                        <p:tgtEl>
                                          <p:spTgt spid="107"/>
                                        </p:tgtEl>
                                        <p:attrNameLst>
                                          <p:attrName>ppt_w</p:attrName>
                                        </p:attrNameLst>
                                      </p:cBhvr>
                                      <p:tavLst>
                                        <p:tav tm="0">
                                          <p:val>
                                            <p:fltVal val="0"/>
                                          </p:val>
                                        </p:tav>
                                        <p:tav tm="100000">
                                          <p:val>
                                            <p:strVal val="#ppt_w"/>
                                          </p:val>
                                        </p:tav>
                                      </p:tavLst>
                                    </p:anim>
                                    <p:anim calcmode="lin" valueType="num">
                                      <p:cBhvr>
                                        <p:cTn id="15" dur="500" fill="hold"/>
                                        <p:tgtEl>
                                          <p:spTgt spid="107"/>
                                        </p:tgtEl>
                                        <p:attrNameLst>
                                          <p:attrName>ppt_h</p:attrName>
                                        </p:attrNameLst>
                                      </p:cBhvr>
                                      <p:tavLst>
                                        <p:tav tm="0">
                                          <p:val>
                                            <p:fltVal val="0"/>
                                          </p:val>
                                        </p:tav>
                                        <p:tav tm="100000">
                                          <p:val>
                                            <p:strVal val="#ppt_h"/>
                                          </p:val>
                                        </p:tav>
                                      </p:tavLst>
                                    </p:anim>
                                    <p:animEffect transition="in" filter="fade">
                                      <p:cBhvr>
                                        <p:cTn id="16" dur="500"/>
                                        <p:tgtEl>
                                          <p:spTgt spid="107"/>
                                        </p:tgtEl>
                                      </p:cBhvr>
                                    </p:animEffect>
                                  </p:childTnLst>
                                </p:cTn>
                              </p:par>
                              <p:par>
                                <p:cTn id="17" presetID="53" presetClass="entr" presetSubtype="16"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p:cTn id="19" dur="500" fill="hold"/>
                                        <p:tgtEl>
                                          <p:spTgt spid="108"/>
                                        </p:tgtEl>
                                        <p:attrNameLst>
                                          <p:attrName>ppt_w</p:attrName>
                                        </p:attrNameLst>
                                      </p:cBhvr>
                                      <p:tavLst>
                                        <p:tav tm="0">
                                          <p:val>
                                            <p:fltVal val="0"/>
                                          </p:val>
                                        </p:tav>
                                        <p:tav tm="100000">
                                          <p:val>
                                            <p:strVal val="#ppt_w"/>
                                          </p:val>
                                        </p:tav>
                                      </p:tavLst>
                                    </p:anim>
                                    <p:anim calcmode="lin" valueType="num">
                                      <p:cBhvr>
                                        <p:cTn id="20" dur="500" fill="hold"/>
                                        <p:tgtEl>
                                          <p:spTgt spid="108"/>
                                        </p:tgtEl>
                                        <p:attrNameLst>
                                          <p:attrName>ppt_h</p:attrName>
                                        </p:attrNameLst>
                                      </p:cBhvr>
                                      <p:tavLst>
                                        <p:tav tm="0">
                                          <p:val>
                                            <p:fltVal val="0"/>
                                          </p:val>
                                        </p:tav>
                                        <p:tav tm="100000">
                                          <p:val>
                                            <p:strVal val="#ppt_h"/>
                                          </p:val>
                                        </p:tav>
                                      </p:tavLst>
                                    </p:anim>
                                    <p:animEffect transition="in" filter="fade">
                                      <p:cBhvr>
                                        <p:cTn id="21" dur="500"/>
                                        <p:tgtEl>
                                          <p:spTgt spid="108"/>
                                        </p:tgtEl>
                                      </p:cBhvr>
                                    </p:animEffect>
                                  </p:childTnLst>
                                </p:cTn>
                              </p:par>
                              <p:par>
                                <p:cTn id="22" presetID="22" presetClass="entr" presetSubtype="1" fill="hold" nodeType="with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wipe(up)">
                                      <p:cBhvr>
                                        <p:cTn id="24" dur="500"/>
                                        <p:tgtEl>
                                          <p:spTgt spid="119"/>
                                        </p:tgtEl>
                                      </p:cBhvr>
                                    </p:animEffect>
                                  </p:childTnLst>
                                </p:cTn>
                              </p:par>
                              <p:par>
                                <p:cTn id="25" presetID="22" presetClass="entr" presetSubtype="1" fill="hold" nodeType="withEffect">
                                  <p:stCondLst>
                                    <p:cond delay="500"/>
                                  </p:stCondLst>
                                  <p:childTnLst>
                                    <p:set>
                                      <p:cBhvr>
                                        <p:cTn id="26" dur="1" fill="hold">
                                          <p:stCondLst>
                                            <p:cond delay="0"/>
                                          </p:stCondLst>
                                        </p:cTn>
                                        <p:tgtEl>
                                          <p:spTgt spid="118"/>
                                        </p:tgtEl>
                                        <p:attrNameLst>
                                          <p:attrName>style.visibility</p:attrName>
                                        </p:attrNameLst>
                                      </p:cBhvr>
                                      <p:to>
                                        <p:strVal val="visible"/>
                                      </p:to>
                                    </p:set>
                                    <p:animEffect transition="in" filter="wipe(up)">
                                      <p:cBhvr>
                                        <p:cTn id="27" dur="500"/>
                                        <p:tgtEl>
                                          <p:spTgt spid="118"/>
                                        </p:tgtEl>
                                      </p:cBhvr>
                                    </p:animEffect>
                                  </p:childTnLst>
                                </p:cTn>
                              </p:par>
                              <p:par>
                                <p:cTn id="28" presetID="22" presetClass="entr" presetSubtype="1" fill="hold" nodeType="withEffect">
                                  <p:stCondLst>
                                    <p:cond delay="1000"/>
                                  </p:stCondLst>
                                  <p:childTnLst>
                                    <p:set>
                                      <p:cBhvr>
                                        <p:cTn id="29" dur="1" fill="hold">
                                          <p:stCondLst>
                                            <p:cond delay="0"/>
                                          </p:stCondLst>
                                        </p:cTn>
                                        <p:tgtEl>
                                          <p:spTgt spid="117"/>
                                        </p:tgtEl>
                                        <p:attrNameLst>
                                          <p:attrName>style.visibility</p:attrName>
                                        </p:attrNameLst>
                                      </p:cBhvr>
                                      <p:to>
                                        <p:strVal val="visible"/>
                                      </p:to>
                                    </p:set>
                                    <p:animEffect transition="in" filter="wipe(up)">
                                      <p:cBhvr>
                                        <p:cTn id="30" dur="500"/>
                                        <p:tgtEl>
                                          <p:spTgt spid="117"/>
                                        </p:tgtEl>
                                      </p:cBhvr>
                                    </p:animEffect>
                                  </p:childTnLst>
                                </p:cTn>
                              </p:par>
                              <p:par>
                                <p:cTn id="31" presetID="1" presetClass="mediacall" presetSubtype="0" fill="hold" nodeType="withEffect">
                                  <p:stCondLst>
                                    <p:cond delay="0"/>
                                  </p:stCondLst>
                                  <p:childTnLst>
                                    <p:cmd type="call" cmd="playFrom(0.0)">
                                      <p:cBhvr>
                                        <p:cTn id="32" dur="12049" fill="hold"/>
                                        <p:tgtEl>
                                          <p:spTgt spid="213"/>
                                        </p:tgtEl>
                                      </p:cBhvr>
                                    </p:cmd>
                                  </p:childTnLst>
                                </p:cTn>
                              </p:par>
                              <p:par>
                                <p:cTn id="33" presetID="1" presetClass="mediacall" presetSubtype="0" fill="hold" nodeType="withEffect">
                                  <p:stCondLst>
                                    <p:cond delay="0"/>
                                  </p:stCondLst>
                                  <p:childTnLst>
                                    <p:cmd type="call" cmd="playFrom(0.0)">
                                      <p:cBhvr>
                                        <p:cTn id="34" dur="15568" fill="hold"/>
                                        <p:tgtEl>
                                          <p:spTgt spid="202"/>
                                        </p:tgtEl>
                                      </p:cBhvr>
                                    </p:cmd>
                                  </p:childTnLst>
                                </p:cTn>
                              </p:par>
                              <p:par>
                                <p:cTn id="35" presetID="1" presetClass="mediacall" presetSubtype="0" fill="hold" nodeType="withEffect">
                                  <p:stCondLst>
                                    <p:cond delay="0"/>
                                  </p:stCondLst>
                                  <p:childTnLst>
                                    <p:cmd type="call" cmd="playFrom(0.0)">
                                      <p:cBhvr>
                                        <p:cTn id="36" dur="8032" fill="hold"/>
                                        <p:tgtEl>
                                          <p:spTgt spid="19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repeatCount="indefinite" fill="remove" display="0">
                  <p:stCondLst>
                    <p:cond delay="indefinite"/>
                  </p:stCondLst>
                </p:cTn>
                <p:tgtEl>
                  <p:spTgt spid="213"/>
                </p:tgtEl>
              </p:cMediaNode>
            </p:video>
            <p:video>
              <p:cMediaNode vol="80000">
                <p:cTn id="38" repeatCount="indefinite" fill="remove" display="0">
                  <p:stCondLst>
                    <p:cond delay="indefinite"/>
                  </p:stCondLst>
                </p:cTn>
                <p:tgtEl>
                  <p:spTgt spid="202"/>
                </p:tgtEl>
              </p:cMediaNode>
            </p:video>
            <p:video>
              <p:cMediaNode vol="80000">
                <p:cTn id="39" repeatCount="indefinite" fill="remove" display="0">
                  <p:stCondLst>
                    <p:cond delay="indefinite"/>
                  </p:stCondLst>
                </p:cTn>
                <p:tgtEl>
                  <p:spTgt spid="191"/>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9"/>
          <a:stretch>
            <a:fillRect/>
          </a:stretch>
        </p:blipFill>
        <p:spPr>
          <a:xfrm>
            <a:off x="-10426" y="-5865"/>
            <a:ext cx="9164853" cy="5155230"/>
          </a:xfrm>
          <a:prstGeom prst="rect">
            <a:avLst/>
          </a:prstGeom>
        </p:spPr>
      </p:pic>
      <p:sp>
        <p:nvSpPr>
          <p:cNvPr id="62" name="Rounded Rectangle 61">
            <a:extLst>
              <a:ext uri="{FF2B5EF4-FFF2-40B4-BE49-F238E27FC236}">
                <a16:creationId xmlns:a16="http://schemas.microsoft.com/office/drawing/2014/main" id="{EFF062E2-F769-E44F-CE08-72CCBE45C0CF}"/>
              </a:ext>
            </a:extLst>
          </p:cNvPr>
          <p:cNvSpPr/>
          <p:nvPr/>
        </p:nvSpPr>
        <p:spPr>
          <a:xfrm>
            <a:off x="-1073426" y="1834049"/>
            <a:ext cx="11290852" cy="1475403"/>
          </a:xfrm>
          <a:prstGeom prst="roundRect">
            <a:avLst/>
          </a:prstGeom>
          <a:solidFill>
            <a:srgbClr val="2799A4">
              <a:alpha val="86000"/>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257B9A37-9788-32AB-BE09-BED6C43B2A9B}"/>
              </a:ext>
            </a:extLst>
          </p:cNvPr>
          <p:cNvGrpSpPr/>
          <p:nvPr/>
        </p:nvGrpSpPr>
        <p:grpSpPr>
          <a:xfrm>
            <a:off x="7049819"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10"/>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11"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12"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13"/>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14"/>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5">
              <a:alphaModFix/>
            </a:blip>
            <a:stretch>
              <a:fillRect/>
            </a:stretch>
          </p:blipFill>
          <p:spPr>
            <a:xfrm>
              <a:off x="7162107" y="1614267"/>
              <a:ext cx="761833" cy="1016699"/>
            </a:xfrm>
            <a:prstGeom prst="rect">
              <a:avLst/>
            </a:prstGeom>
            <a:noFill/>
            <a:ln>
              <a:noFill/>
            </a:ln>
          </p:spPr>
        </p:pic>
      </p:grpSp>
      <p:grpSp>
        <p:nvGrpSpPr>
          <p:cNvPr id="13" name="Group 12">
            <a:extLst>
              <a:ext uri="{FF2B5EF4-FFF2-40B4-BE49-F238E27FC236}">
                <a16:creationId xmlns:a16="http://schemas.microsoft.com/office/drawing/2014/main" id="{ABCFC206-380A-8DAB-7E67-73A7703B6312}"/>
              </a:ext>
            </a:extLst>
          </p:cNvPr>
          <p:cNvGrpSpPr/>
          <p:nvPr/>
        </p:nvGrpSpPr>
        <p:grpSpPr>
          <a:xfrm>
            <a:off x="-10426" y="4382158"/>
            <a:ext cx="9246893" cy="931743"/>
            <a:chOff x="-10426" y="4382158"/>
            <a:chExt cx="9246893" cy="931743"/>
          </a:xfrm>
        </p:grpSpPr>
        <p:grpSp>
          <p:nvGrpSpPr>
            <p:cNvPr id="15" name="Group 14">
              <a:extLst>
                <a:ext uri="{FF2B5EF4-FFF2-40B4-BE49-F238E27FC236}">
                  <a16:creationId xmlns:a16="http://schemas.microsoft.com/office/drawing/2014/main" id="{70CAD3A8-587B-5EF6-F353-E73C4B2641CD}"/>
                </a:ext>
              </a:extLst>
            </p:cNvPr>
            <p:cNvGrpSpPr/>
            <p:nvPr/>
          </p:nvGrpSpPr>
          <p:grpSpPr>
            <a:xfrm>
              <a:off x="-10426" y="4382158"/>
              <a:ext cx="9246893" cy="931743"/>
              <a:chOff x="-10426" y="4382158"/>
              <a:chExt cx="9246893" cy="931743"/>
            </a:xfrm>
          </p:grpSpPr>
          <p:grpSp>
            <p:nvGrpSpPr>
              <p:cNvPr id="17" name="Group 16">
                <a:extLst>
                  <a:ext uri="{FF2B5EF4-FFF2-40B4-BE49-F238E27FC236}">
                    <a16:creationId xmlns:a16="http://schemas.microsoft.com/office/drawing/2014/main" id="{BC0A2791-475B-4671-A508-9EC6A3681425}"/>
                  </a:ext>
                </a:extLst>
              </p:cNvPr>
              <p:cNvGrpSpPr/>
              <p:nvPr/>
            </p:nvGrpSpPr>
            <p:grpSpPr>
              <a:xfrm>
                <a:off x="-10426" y="4382158"/>
                <a:ext cx="9246893" cy="931743"/>
                <a:chOff x="2903" y="4321406"/>
                <a:chExt cx="12893542" cy="1309972"/>
              </a:xfrm>
            </p:grpSpPr>
            <p:grpSp>
              <p:nvGrpSpPr>
                <p:cNvPr id="19" name="Group 18">
                  <a:extLst>
                    <a:ext uri="{FF2B5EF4-FFF2-40B4-BE49-F238E27FC236}">
                      <a16:creationId xmlns:a16="http://schemas.microsoft.com/office/drawing/2014/main" id="{9D2793C8-5793-00F6-35A9-2F423FA8A1AF}"/>
                    </a:ext>
                  </a:extLst>
                </p:cNvPr>
                <p:cNvGrpSpPr/>
                <p:nvPr/>
              </p:nvGrpSpPr>
              <p:grpSpPr>
                <a:xfrm>
                  <a:off x="2903" y="4321406"/>
                  <a:ext cx="12885194" cy="1309970"/>
                  <a:chOff x="2903" y="4321406"/>
                  <a:chExt cx="9289004" cy="1309970"/>
                </a:xfrm>
              </p:grpSpPr>
              <p:sp>
                <p:nvSpPr>
                  <p:cNvPr id="21" name="Freeform 20">
                    <a:extLst>
                      <a:ext uri="{FF2B5EF4-FFF2-40B4-BE49-F238E27FC236}">
                        <a16:creationId xmlns:a16="http://schemas.microsoft.com/office/drawing/2014/main" id="{A7030C91-02AD-774E-A9F4-AE142B129E6A}"/>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AB800A6-D251-D7B6-CE80-72EE894D1C3A}"/>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20" name="Freeform 19">
                  <a:extLst>
                    <a:ext uri="{FF2B5EF4-FFF2-40B4-BE49-F238E27FC236}">
                      <a16:creationId xmlns:a16="http://schemas.microsoft.com/office/drawing/2014/main" id="{9DC3B4CB-2EB2-1523-DD6C-25C9ECC806DD}"/>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18" name="Rounded Rectangle 17">
                <a:extLst>
                  <a:ext uri="{FF2B5EF4-FFF2-40B4-BE49-F238E27FC236}">
                    <a16:creationId xmlns:a16="http://schemas.microsoft.com/office/drawing/2014/main" id="{AB078149-D7BE-875E-F61A-61C4C337A789}"/>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16</a:t>
                </a:fld>
                <a:endParaRPr lang="en-US" sz="1800" b="1" dirty="0">
                  <a:solidFill>
                    <a:schemeClr val="lt1"/>
                  </a:solidFill>
                  <a:latin typeface="Montserrat ExtraBold" pitchFamily="2" charset="77"/>
                </a:endParaRPr>
              </a:p>
            </p:txBody>
          </p:sp>
        </p:grpSp>
        <p:sp>
          <p:nvSpPr>
            <p:cNvPr id="16" name="TextBox 15">
              <a:extLst>
                <a:ext uri="{FF2B5EF4-FFF2-40B4-BE49-F238E27FC236}">
                  <a16:creationId xmlns:a16="http://schemas.microsoft.com/office/drawing/2014/main" id="{114496B5-7796-BAF4-0487-67030AA9C60A}"/>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pic>
        <p:nvPicPr>
          <p:cNvPr id="23" name="Picture 22">
            <a:extLst>
              <a:ext uri="{FF2B5EF4-FFF2-40B4-BE49-F238E27FC236}">
                <a16:creationId xmlns:a16="http://schemas.microsoft.com/office/drawing/2014/main" id="{111FE019-519F-6BDB-E008-25DF8C2B9F1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glow rad="127000">
              <a:schemeClr val="bg1"/>
            </a:glow>
            <a:outerShdw blurRad="50800" dist="50800" dir="5400000" algn="ctr" rotWithShape="0">
              <a:schemeClr val="bg1">
                <a:lumMod val="65000"/>
              </a:schemeClr>
            </a:outerShdw>
          </a:effectLst>
        </p:spPr>
      </p:pic>
      <p:sp>
        <p:nvSpPr>
          <p:cNvPr id="34" name="TextBox 12">
            <a:extLst>
              <a:ext uri="{FF2B5EF4-FFF2-40B4-BE49-F238E27FC236}">
                <a16:creationId xmlns:a16="http://schemas.microsoft.com/office/drawing/2014/main" id="{E15007BD-4490-6B8D-43D5-D132140C6C6C}"/>
              </a:ext>
            </a:extLst>
          </p:cNvPr>
          <p:cNvSpPr txBox="1"/>
          <p:nvPr/>
        </p:nvSpPr>
        <p:spPr>
          <a:xfrm>
            <a:off x="3008108" y="133195"/>
            <a:ext cx="3127784"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dirty="0">
                <a:solidFill>
                  <a:schemeClr val="bg1"/>
                </a:solidFill>
                <a:effectLst/>
                <a:latin typeface="Montserrat ExtraBold" pitchFamily="2" charset="77"/>
              </a:rPr>
              <a:t>PUBLIKASI MEDIA</a:t>
            </a:r>
          </a:p>
        </p:txBody>
      </p:sp>
      <p:pic>
        <p:nvPicPr>
          <p:cNvPr id="35" name="WhatsApp Video 2024-07-13 at 03.40.10">
            <a:hlinkClick r:id="" action="ppaction://media"/>
            <a:extLst>
              <a:ext uri="{FF2B5EF4-FFF2-40B4-BE49-F238E27FC236}">
                <a16:creationId xmlns:a16="http://schemas.microsoft.com/office/drawing/2014/main" id="{F8B65499-AE16-4A46-5509-7E2EFC59E46D}"/>
              </a:ext>
            </a:extLst>
          </p:cNvPr>
          <p:cNvPicPr>
            <a:picLocks noChangeAspect="1"/>
          </p:cNvPicPr>
          <p:nvPr>
            <a:videoFile r:link="rId1"/>
            <p:extLst>
              <p:ext uri="{DAA4B4D4-6D71-4841-9C94-3DE7FCFB9230}">
                <p14:media xmlns:p14="http://schemas.microsoft.com/office/powerpoint/2010/main" r:embed="rId2">
                  <p14:trim end="8319.185600000001"/>
                </p14:media>
              </p:ext>
            </p:extLst>
          </p:nvPr>
        </p:nvPicPr>
        <p:blipFill>
          <a:blip r:embed="rId17"/>
          <a:stretch>
            <a:fillRect/>
          </a:stretch>
        </p:blipFill>
        <p:spPr>
          <a:xfrm>
            <a:off x="1391068" y="831334"/>
            <a:ext cx="1753199" cy="3455016"/>
          </a:xfrm>
          <a:prstGeom prst="rect">
            <a:avLst/>
          </a:prstGeom>
        </p:spPr>
      </p:pic>
      <p:grpSp>
        <p:nvGrpSpPr>
          <p:cNvPr id="24" name="Group 2">
            <a:extLst>
              <a:ext uri="{FF2B5EF4-FFF2-40B4-BE49-F238E27FC236}">
                <a16:creationId xmlns:a16="http://schemas.microsoft.com/office/drawing/2014/main" id="{B17E7639-10EC-0844-1B4A-CA7A76D3507D}"/>
              </a:ext>
            </a:extLst>
          </p:cNvPr>
          <p:cNvGrpSpPr>
            <a:grpSpLocks noChangeAspect="1"/>
          </p:cNvGrpSpPr>
          <p:nvPr/>
        </p:nvGrpSpPr>
        <p:grpSpPr>
          <a:xfrm>
            <a:off x="1284123" y="712892"/>
            <a:ext cx="1982038" cy="3717716"/>
            <a:chOff x="0" y="0"/>
            <a:chExt cx="2620010" cy="5182870"/>
          </a:xfrm>
        </p:grpSpPr>
        <p:sp>
          <p:nvSpPr>
            <p:cNvPr id="25" name="Freeform 3">
              <a:extLst>
                <a:ext uri="{FF2B5EF4-FFF2-40B4-BE49-F238E27FC236}">
                  <a16:creationId xmlns:a16="http://schemas.microsoft.com/office/drawing/2014/main" id="{B5C74018-E40B-F4A7-B8F3-6F0885BAD38E}"/>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sz="338"/>
            </a:p>
          </p:txBody>
        </p:sp>
        <p:sp>
          <p:nvSpPr>
            <p:cNvPr id="26" name="Freeform 4">
              <a:extLst>
                <a:ext uri="{FF2B5EF4-FFF2-40B4-BE49-F238E27FC236}">
                  <a16:creationId xmlns:a16="http://schemas.microsoft.com/office/drawing/2014/main" id="{ACF84F14-E147-C911-8984-05B8DA938293}"/>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w="12700">
              <a:solidFill>
                <a:srgbClr val="000000"/>
              </a:solidFill>
            </a:ln>
          </p:spPr>
          <p:txBody>
            <a:bodyPr/>
            <a:lstStyle/>
            <a:p>
              <a:endParaRPr lang="en-US" sz="338"/>
            </a:p>
          </p:txBody>
        </p:sp>
        <p:sp>
          <p:nvSpPr>
            <p:cNvPr id="27" name="Freeform 5">
              <a:extLst>
                <a:ext uri="{FF2B5EF4-FFF2-40B4-BE49-F238E27FC236}">
                  <a16:creationId xmlns:a16="http://schemas.microsoft.com/office/drawing/2014/main" id="{458C0073-CC5C-66D1-5131-8633258509CF}"/>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sz="338"/>
            </a:p>
          </p:txBody>
        </p:sp>
        <p:sp>
          <p:nvSpPr>
            <p:cNvPr id="28" name="Freeform 6">
              <a:extLst>
                <a:ext uri="{FF2B5EF4-FFF2-40B4-BE49-F238E27FC236}">
                  <a16:creationId xmlns:a16="http://schemas.microsoft.com/office/drawing/2014/main" id="{9D6BB623-DF88-F7F1-0918-C52DB8250A08}"/>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sz="338"/>
            </a:p>
          </p:txBody>
        </p:sp>
        <p:sp>
          <p:nvSpPr>
            <p:cNvPr id="29" name="Freeform 7">
              <a:extLst>
                <a:ext uri="{FF2B5EF4-FFF2-40B4-BE49-F238E27FC236}">
                  <a16:creationId xmlns:a16="http://schemas.microsoft.com/office/drawing/2014/main" id="{0327422C-F7A7-F5D9-5537-21376EF8E00B}"/>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sz="338"/>
            </a:p>
          </p:txBody>
        </p:sp>
        <p:sp>
          <p:nvSpPr>
            <p:cNvPr id="30" name="Freeform 8">
              <a:extLst>
                <a:ext uri="{FF2B5EF4-FFF2-40B4-BE49-F238E27FC236}">
                  <a16:creationId xmlns:a16="http://schemas.microsoft.com/office/drawing/2014/main" id="{982A0E83-0307-EADB-2A65-8778689AE21A}"/>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sz="338"/>
            </a:p>
          </p:txBody>
        </p:sp>
        <p:sp>
          <p:nvSpPr>
            <p:cNvPr id="31" name="Freeform 9">
              <a:extLst>
                <a:ext uri="{FF2B5EF4-FFF2-40B4-BE49-F238E27FC236}">
                  <a16:creationId xmlns:a16="http://schemas.microsoft.com/office/drawing/2014/main" id="{1ED6FEEE-F6B6-2C31-FDA0-372AF2E3CEA0}"/>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sz="338"/>
            </a:p>
          </p:txBody>
        </p:sp>
        <p:sp>
          <p:nvSpPr>
            <p:cNvPr id="32" name="Freeform 10">
              <a:extLst>
                <a:ext uri="{FF2B5EF4-FFF2-40B4-BE49-F238E27FC236}">
                  <a16:creationId xmlns:a16="http://schemas.microsoft.com/office/drawing/2014/main" id="{22F0BC04-1059-74BD-5F13-CBE05AAFA7AA}"/>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sz="338"/>
            </a:p>
          </p:txBody>
        </p:sp>
        <p:sp>
          <p:nvSpPr>
            <p:cNvPr id="33" name="Freeform 11">
              <a:extLst>
                <a:ext uri="{FF2B5EF4-FFF2-40B4-BE49-F238E27FC236}">
                  <a16:creationId xmlns:a16="http://schemas.microsoft.com/office/drawing/2014/main" id="{FA1E91C9-0980-72DE-A75A-4B3FC3635B55}"/>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sz="338"/>
            </a:p>
          </p:txBody>
        </p:sp>
      </p:grpSp>
      <p:pic>
        <p:nvPicPr>
          <p:cNvPr id="37" name="WhatsApp Video 2024-07-13 at 03.40.27">
            <a:hlinkClick r:id="" action="ppaction://media"/>
            <a:extLst>
              <a:ext uri="{FF2B5EF4-FFF2-40B4-BE49-F238E27FC236}">
                <a16:creationId xmlns:a16="http://schemas.microsoft.com/office/drawing/2014/main" id="{3B8CF895-07D2-8F7F-0C60-F81FF63A220F}"/>
              </a:ext>
            </a:extLst>
          </p:cNvPr>
          <p:cNvPicPr>
            <a:picLocks noChangeAspect="1"/>
          </p:cNvPicPr>
          <p:nvPr>
            <a:videoFile r:link="rId4"/>
            <p:extLst>
              <p:ext uri="{DAA4B4D4-6D71-4841-9C94-3DE7FCFB9230}">
                <p14:media xmlns:p14="http://schemas.microsoft.com/office/powerpoint/2010/main" r:embed="rId3"/>
              </p:ext>
            </p:extLst>
          </p:nvPr>
        </p:nvPicPr>
        <p:blipFill>
          <a:blip r:embed="rId18"/>
          <a:stretch>
            <a:fillRect/>
          </a:stretch>
        </p:blipFill>
        <p:spPr>
          <a:xfrm>
            <a:off x="3664847" y="831334"/>
            <a:ext cx="1753199" cy="3455016"/>
          </a:xfrm>
          <a:prstGeom prst="rect">
            <a:avLst/>
          </a:prstGeom>
        </p:spPr>
      </p:pic>
      <p:grpSp>
        <p:nvGrpSpPr>
          <p:cNvPr id="38" name="Group 2">
            <a:extLst>
              <a:ext uri="{FF2B5EF4-FFF2-40B4-BE49-F238E27FC236}">
                <a16:creationId xmlns:a16="http://schemas.microsoft.com/office/drawing/2014/main" id="{62102028-C82C-0053-229F-482873421A35}"/>
              </a:ext>
            </a:extLst>
          </p:cNvPr>
          <p:cNvGrpSpPr>
            <a:grpSpLocks noChangeAspect="1"/>
          </p:cNvGrpSpPr>
          <p:nvPr/>
        </p:nvGrpSpPr>
        <p:grpSpPr>
          <a:xfrm>
            <a:off x="3580981" y="712892"/>
            <a:ext cx="1982038" cy="3717716"/>
            <a:chOff x="0" y="0"/>
            <a:chExt cx="2620010" cy="5182870"/>
          </a:xfrm>
        </p:grpSpPr>
        <p:sp>
          <p:nvSpPr>
            <p:cNvPr id="39" name="Freeform 3">
              <a:extLst>
                <a:ext uri="{FF2B5EF4-FFF2-40B4-BE49-F238E27FC236}">
                  <a16:creationId xmlns:a16="http://schemas.microsoft.com/office/drawing/2014/main" id="{75EEE515-C400-5C6C-8E24-36EA985DECF8}"/>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sz="338"/>
            </a:p>
          </p:txBody>
        </p:sp>
        <p:sp>
          <p:nvSpPr>
            <p:cNvPr id="40" name="Freeform 4">
              <a:extLst>
                <a:ext uri="{FF2B5EF4-FFF2-40B4-BE49-F238E27FC236}">
                  <a16:creationId xmlns:a16="http://schemas.microsoft.com/office/drawing/2014/main" id="{97C04795-5E10-0863-C9D7-A8C4A6757CEB}"/>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w="12700">
              <a:solidFill>
                <a:srgbClr val="000000"/>
              </a:solidFill>
            </a:ln>
          </p:spPr>
          <p:txBody>
            <a:bodyPr/>
            <a:lstStyle/>
            <a:p>
              <a:endParaRPr lang="en-US" sz="338"/>
            </a:p>
          </p:txBody>
        </p:sp>
        <p:sp>
          <p:nvSpPr>
            <p:cNvPr id="41" name="Freeform 5">
              <a:extLst>
                <a:ext uri="{FF2B5EF4-FFF2-40B4-BE49-F238E27FC236}">
                  <a16:creationId xmlns:a16="http://schemas.microsoft.com/office/drawing/2014/main" id="{9B74E762-8113-D717-3389-3BC5C027B605}"/>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sz="338"/>
            </a:p>
          </p:txBody>
        </p:sp>
        <p:sp>
          <p:nvSpPr>
            <p:cNvPr id="42" name="Freeform 6">
              <a:extLst>
                <a:ext uri="{FF2B5EF4-FFF2-40B4-BE49-F238E27FC236}">
                  <a16:creationId xmlns:a16="http://schemas.microsoft.com/office/drawing/2014/main" id="{1BAA49CC-0B2B-2D31-7F20-DBDBEBB6BC22}"/>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sz="338"/>
            </a:p>
          </p:txBody>
        </p:sp>
        <p:sp>
          <p:nvSpPr>
            <p:cNvPr id="43" name="Freeform 7">
              <a:extLst>
                <a:ext uri="{FF2B5EF4-FFF2-40B4-BE49-F238E27FC236}">
                  <a16:creationId xmlns:a16="http://schemas.microsoft.com/office/drawing/2014/main" id="{5197B1F4-9C4D-EA2F-1FCA-81AC5050857E}"/>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sz="338"/>
            </a:p>
          </p:txBody>
        </p:sp>
        <p:sp>
          <p:nvSpPr>
            <p:cNvPr id="44" name="Freeform 8">
              <a:extLst>
                <a:ext uri="{FF2B5EF4-FFF2-40B4-BE49-F238E27FC236}">
                  <a16:creationId xmlns:a16="http://schemas.microsoft.com/office/drawing/2014/main" id="{00B9AB09-5202-6A10-CCA2-36BD9F16B325}"/>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sz="338"/>
            </a:p>
          </p:txBody>
        </p:sp>
        <p:sp>
          <p:nvSpPr>
            <p:cNvPr id="45" name="Freeform 9">
              <a:extLst>
                <a:ext uri="{FF2B5EF4-FFF2-40B4-BE49-F238E27FC236}">
                  <a16:creationId xmlns:a16="http://schemas.microsoft.com/office/drawing/2014/main" id="{52DDA276-6C4E-DBA1-461E-43CEA143D080}"/>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sz="338"/>
            </a:p>
          </p:txBody>
        </p:sp>
        <p:sp>
          <p:nvSpPr>
            <p:cNvPr id="46" name="Freeform 10">
              <a:extLst>
                <a:ext uri="{FF2B5EF4-FFF2-40B4-BE49-F238E27FC236}">
                  <a16:creationId xmlns:a16="http://schemas.microsoft.com/office/drawing/2014/main" id="{B92373FD-DADE-9126-6B76-7458A619C46B}"/>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sz="338"/>
            </a:p>
          </p:txBody>
        </p:sp>
        <p:sp>
          <p:nvSpPr>
            <p:cNvPr id="47" name="Freeform 11">
              <a:extLst>
                <a:ext uri="{FF2B5EF4-FFF2-40B4-BE49-F238E27FC236}">
                  <a16:creationId xmlns:a16="http://schemas.microsoft.com/office/drawing/2014/main" id="{8C67ADAE-9A27-0927-B04A-45CD5359DBA1}"/>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sz="338"/>
            </a:p>
          </p:txBody>
        </p:sp>
      </p:grpSp>
      <p:pic>
        <p:nvPicPr>
          <p:cNvPr id="36" name="WhatsApp Video 2024-07-13 at 03.40.19">
            <a:hlinkClick r:id="" action="ppaction://media"/>
            <a:extLst>
              <a:ext uri="{FF2B5EF4-FFF2-40B4-BE49-F238E27FC236}">
                <a16:creationId xmlns:a16="http://schemas.microsoft.com/office/drawing/2014/main" id="{F598D79B-A386-2E7B-E3DB-399B6821AEF7}"/>
              </a:ext>
            </a:extLst>
          </p:cNvPr>
          <p:cNvPicPr>
            <a:picLocks noChangeAspect="1"/>
          </p:cNvPicPr>
          <p:nvPr>
            <a:videoFile r:link="rId6"/>
            <p:extLst>
              <p:ext uri="{DAA4B4D4-6D71-4841-9C94-3DE7FCFB9230}">
                <p14:media xmlns:p14="http://schemas.microsoft.com/office/powerpoint/2010/main" r:embed="rId5"/>
              </p:ext>
            </p:extLst>
          </p:nvPr>
        </p:nvPicPr>
        <p:blipFill>
          <a:blip r:embed="rId19"/>
          <a:stretch>
            <a:fillRect/>
          </a:stretch>
        </p:blipFill>
        <p:spPr>
          <a:xfrm>
            <a:off x="6007997" y="820969"/>
            <a:ext cx="1753199" cy="3455016"/>
          </a:xfrm>
          <a:prstGeom prst="rect">
            <a:avLst/>
          </a:prstGeom>
        </p:spPr>
      </p:pic>
      <p:grpSp>
        <p:nvGrpSpPr>
          <p:cNvPr id="48" name="Group 2">
            <a:extLst>
              <a:ext uri="{FF2B5EF4-FFF2-40B4-BE49-F238E27FC236}">
                <a16:creationId xmlns:a16="http://schemas.microsoft.com/office/drawing/2014/main" id="{38BB4AD6-1AC0-C89D-2AB4-3E263B364E41}"/>
              </a:ext>
            </a:extLst>
          </p:cNvPr>
          <p:cNvGrpSpPr>
            <a:grpSpLocks noChangeAspect="1"/>
          </p:cNvGrpSpPr>
          <p:nvPr/>
        </p:nvGrpSpPr>
        <p:grpSpPr>
          <a:xfrm>
            <a:off x="5877839" y="712892"/>
            <a:ext cx="1982038" cy="3717716"/>
            <a:chOff x="0" y="0"/>
            <a:chExt cx="2620010" cy="5182870"/>
          </a:xfrm>
        </p:grpSpPr>
        <p:sp>
          <p:nvSpPr>
            <p:cNvPr id="49" name="Freeform 3">
              <a:extLst>
                <a:ext uri="{FF2B5EF4-FFF2-40B4-BE49-F238E27FC236}">
                  <a16:creationId xmlns:a16="http://schemas.microsoft.com/office/drawing/2014/main" id="{A6A6106F-91DE-776C-2B81-B507F37C431D}"/>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sz="338"/>
            </a:p>
          </p:txBody>
        </p:sp>
        <p:sp>
          <p:nvSpPr>
            <p:cNvPr id="50" name="Freeform 4">
              <a:extLst>
                <a:ext uri="{FF2B5EF4-FFF2-40B4-BE49-F238E27FC236}">
                  <a16:creationId xmlns:a16="http://schemas.microsoft.com/office/drawing/2014/main" id="{5AF9E446-FC1F-9BDC-C857-BA65153829C7}"/>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w="12700">
              <a:solidFill>
                <a:srgbClr val="000000"/>
              </a:solidFill>
            </a:ln>
          </p:spPr>
          <p:txBody>
            <a:bodyPr/>
            <a:lstStyle/>
            <a:p>
              <a:endParaRPr lang="en-US" sz="338"/>
            </a:p>
          </p:txBody>
        </p:sp>
        <p:sp>
          <p:nvSpPr>
            <p:cNvPr id="51" name="Freeform 5">
              <a:extLst>
                <a:ext uri="{FF2B5EF4-FFF2-40B4-BE49-F238E27FC236}">
                  <a16:creationId xmlns:a16="http://schemas.microsoft.com/office/drawing/2014/main" id="{FD9A4EE7-DAB5-F267-6F80-4CCC8400A506}"/>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sz="338"/>
            </a:p>
          </p:txBody>
        </p:sp>
        <p:sp>
          <p:nvSpPr>
            <p:cNvPr id="52" name="Freeform 6">
              <a:extLst>
                <a:ext uri="{FF2B5EF4-FFF2-40B4-BE49-F238E27FC236}">
                  <a16:creationId xmlns:a16="http://schemas.microsoft.com/office/drawing/2014/main" id="{23599DD1-C35C-8F30-C511-5B42A5118B1D}"/>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sz="338"/>
            </a:p>
          </p:txBody>
        </p:sp>
        <p:sp>
          <p:nvSpPr>
            <p:cNvPr id="53" name="Freeform 7">
              <a:extLst>
                <a:ext uri="{FF2B5EF4-FFF2-40B4-BE49-F238E27FC236}">
                  <a16:creationId xmlns:a16="http://schemas.microsoft.com/office/drawing/2014/main" id="{DAC2B036-CB77-8157-36A0-FE6AF5153D56}"/>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sz="338"/>
            </a:p>
          </p:txBody>
        </p:sp>
        <p:sp>
          <p:nvSpPr>
            <p:cNvPr id="54" name="Freeform 8">
              <a:extLst>
                <a:ext uri="{FF2B5EF4-FFF2-40B4-BE49-F238E27FC236}">
                  <a16:creationId xmlns:a16="http://schemas.microsoft.com/office/drawing/2014/main" id="{44424FA6-78B7-FCEB-B752-002568452AC7}"/>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sz="338"/>
            </a:p>
          </p:txBody>
        </p:sp>
        <p:sp>
          <p:nvSpPr>
            <p:cNvPr id="55" name="Freeform 9">
              <a:extLst>
                <a:ext uri="{FF2B5EF4-FFF2-40B4-BE49-F238E27FC236}">
                  <a16:creationId xmlns:a16="http://schemas.microsoft.com/office/drawing/2014/main" id="{5832569D-BEA7-51A1-08E8-E8596F4AA8CA}"/>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sz="338"/>
            </a:p>
          </p:txBody>
        </p:sp>
        <p:sp>
          <p:nvSpPr>
            <p:cNvPr id="56" name="Freeform 10">
              <a:extLst>
                <a:ext uri="{FF2B5EF4-FFF2-40B4-BE49-F238E27FC236}">
                  <a16:creationId xmlns:a16="http://schemas.microsoft.com/office/drawing/2014/main" id="{F1D122FC-B03D-1291-09B5-3222F8B8B95A}"/>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sz="338"/>
            </a:p>
          </p:txBody>
        </p:sp>
        <p:sp>
          <p:nvSpPr>
            <p:cNvPr id="57" name="Freeform 11">
              <a:extLst>
                <a:ext uri="{FF2B5EF4-FFF2-40B4-BE49-F238E27FC236}">
                  <a16:creationId xmlns:a16="http://schemas.microsoft.com/office/drawing/2014/main" id="{E44088E6-E0C5-C502-3B32-D240116E11F0}"/>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sz="338"/>
            </a:p>
          </p:txBody>
        </p:sp>
      </p:grpSp>
      <p:sp>
        <p:nvSpPr>
          <p:cNvPr id="63" name="TextBox 62">
            <a:extLst>
              <a:ext uri="{FF2B5EF4-FFF2-40B4-BE49-F238E27FC236}">
                <a16:creationId xmlns:a16="http://schemas.microsoft.com/office/drawing/2014/main" id="{A84B3C42-B291-938A-521A-DEDBDD19BE07}"/>
              </a:ext>
            </a:extLst>
          </p:cNvPr>
          <p:cNvSpPr txBox="1"/>
          <p:nvPr/>
        </p:nvSpPr>
        <p:spPr>
          <a:xfrm>
            <a:off x="3615346" y="4272241"/>
            <a:ext cx="1903539" cy="276999"/>
          </a:xfrm>
          <a:prstGeom prst="rect">
            <a:avLst/>
          </a:prstGeom>
          <a:solidFill>
            <a:srgbClr val="187D91"/>
          </a:solidFill>
        </p:spPr>
        <p:txBody>
          <a:bodyPr wrap="square">
            <a:spAutoFit/>
          </a:bodyPr>
          <a:lstStyle/>
          <a:p>
            <a:pPr algn="ctr"/>
            <a:r>
              <a:rPr lang="en-US" sz="1200" b="1" dirty="0">
                <a:solidFill>
                  <a:schemeClr val="bg1"/>
                </a:solidFill>
                <a:latin typeface="Poppins" pitchFamily="2" charset="77"/>
                <a:cs typeface="Poppins" pitchFamily="2" charset="77"/>
              </a:rPr>
              <a:t>UNAIR NEWS</a:t>
            </a:r>
          </a:p>
        </p:txBody>
      </p:sp>
      <p:sp>
        <p:nvSpPr>
          <p:cNvPr id="64" name="TextBox 63">
            <a:extLst>
              <a:ext uri="{FF2B5EF4-FFF2-40B4-BE49-F238E27FC236}">
                <a16:creationId xmlns:a16="http://schemas.microsoft.com/office/drawing/2014/main" id="{7433AE73-6ABB-CFD2-20A3-CA4CFE6C7533}"/>
              </a:ext>
            </a:extLst>
          </p:cNvPr>
          <p:cNvSpPr txBox="1"/>
          <p:nvPr/>
        </p:nvSpPr>
        <p:spPr>
          <a:xfrm>
            <a:off x="5912204" y="4272241"/>
            <a:ext cx="1903539" cy="276999"/>
          </a:xfrm>
          <a:prstGeom prst="rect">
            <a:avLst/>
          </a:prstGeom>
          <a:solidFill>
            <a:srgbClr val="187D91"/>
          </a:solidFill>
        </p:spPr>
        <p:txBody>
          <a:bodyPr wrap="square">
            <a:spAutoFit/>
          </a:bodyPr>
          <a:lstStyle/>
          <a:p>
            <a:pPr algn="ctr"/>
            <a:r>
              <a:rPr lang="en-US" sz="1200" b="1" dirty="0">
                <a:solidFill>
                  <a:schemeClr val="bg1"/>
                </a:solidFill>
                <a:latin typeface="Poppins" pitchFamily="2" charset="77"/>
                <a:cs typeface="Poppins" pitchFamily="2" charset="77"/>
              </a:rPr>
              <a:t>FTMM NEWS</a:t>
            </a:r>
          </a:p>
        </p:txBody>
      </p:sp>
      <p:sp>
        <p:nvSpPr>
          <p:cNvPr id="65" name="TextBox 64">
            <a:extLst>
              <a:ext uri="{FF2B5EF4-FFF2-40B4-BE49-F238E27FC236}">
                <a16:creationId xmlns:a16="http://schemas.microsoft.com/office/drawing/2014/main" id="{86D72EE4-5280-F0A3-7D55-5838A8C94E6D}"/>
              </a:ext>
            </a:extLst>
          </p:cNvPr>
          <p:cNvSpPr txBox="1"/>
          <p:nvPr/>
        </p:nvSpPr>
        <p:spPr>
          <a:xfrm>
            <a:off x="1305693" y="4272241"/>
            <a:ext cx="1903539" cy="276999"/>
          </a:xfrm>
          <a:prstGeom prst="rect">
            <a:avLst/>
          </a:prstGeom>
          <a:solidFill>
            <a:srgbClr val="187D91"/>
          </a:solidFill>
        </p:spPr>
        <p:txBody>
          <a:bodyPr wrap="square">
            <a:spAutoFit/>
          </a:bodyPr>
          <a:lstStyle/>
          <a:p>
            <a:pPr algn="ctr"/>
            <a:r>
              <a:rPr lang="en-US" sz="1200" b="1" dirty="0">
                <a:solidFill>
                  <a:schemeClr val="bg1"/>
                </a:solidFill>
                <a:latin typeface="Poppins" pitchFamily="2" charset="77"/>
                <a:cs typeface="Poppins" pitchFamily="2" charset="77"/>
              </a:rPr>
              <a:t>INDONESIA KINI</a:t>
            </a:r>
          </a:p>
        </p:txBody>
      </p:sp>
      <p:sp>
        <p:nvSpPr>
          <p:cNvPr id="66" name="TextBox 12">
            <a:extLst>
              <a:ext uri="{FF2B5EF4-FFF2-40B4-BE49-F238E27FC236}">
                <a16:creationId xmlns:a16="http://schemas.microsoft.com/office/drawing/2014/main" id="{5ACF5EFD-23C9-C902-457E-7D4DFF46DC69}"/>
              </a:ext>
            </a:extLst>
          </p:cNvPr>
          <p:cNvSpPr txBox="1"/>
          <p:nvPr/>
        </p:nvSpPr>
        <p:spPr>
          <a:xfrm>
            <a:off x="-3468586" y="779329"/>
            <a:ext cx="3127784" cy="788849"/>
          </a:xfrm>
          <a:prstGeom prst="roundRect">
            <a:avLst/>
          </a:prstGeom>
          <a:solidFill>
            <a:srgbClr val="187D91"/>
          </a:solidFill>
          <a:scene3d>
            <a:camera prst="orthographicFront"/>
            <a:lightRig rig="threePt" dir="t"/>
          </a:scene3d>
          <a:sp3d>
            <a:bevelT/>
          </a:sp3d>
        </p:spPr>
        <p:txBody>
          <a:bodyPr wrap="square" lIns="0" tIns="0" rIns="0" bIns="0" rtlCol="0" anchor="ctr" anchorCtr="0">
            <a:noAutofit/>
          </a:bodyPr>
          <a:lstStyle/>
          <a:p>
            <a:pPr algn="ctr"/>
            <a:r>
              <a:rPr lang="en-US" sz="2400" b="1" dirty="0">
                <a:solidFill>
                  <a:schemeClr val="bg1"/>
                </a:solidFill>
                <a:effectLst/>
                <a:latin typeface="Montserrat ExtraBold" pitchFamily="2" charset="77"/>
              </a:rPr>
              <a:t>RENCANA PENGEMBANGAN</a:t>
            </a:r>
          </a:p>
        </p:txBody>
      </p:sp>
    </p:spTree>
    <p:extLst>
      <p:ext uri="{BB962C8B-B14F-4D97-AF65-F5344CB8AC3E}">
        <p14:creationId xmlns:p14="http://schemas.microsoft.com/office/powerpoint/2010/main" val="10884030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49" fill="hold"/>
                                        <p:tgtEl>
                                          <p:spTgt spid="36"/>
                                        </p:tgtEl>
                                      </p:cBhvr>
                                    </p:cmd>
                                  </p:childTnLst>
                                </p:cTn>
                              </p:par>
                              <p:par>
                                <p:cTn id="7" presetID="1" presetClass="mediacall" presetSubtype="0" fill="hold" nodeType="withEffect">
                                  <p:stCondLst>
                                    <p:cond delay="0"/>
                                  </p:stCondLst>
                                  <p:childTnLst>
                                    <p:cmd type="call" cmd="playFrom(0.0)">
                                      <p:cBhvr>
                                        <p:cTn id="8" dur="15568" fill="hold"/>
                                        <p:tgtEl>
                                          <p:spTgt spid="37"/>
                                        </p:tgtEl>
                                      </p:cBhvr>
                                    </p:cmd>
                                  </p:childTnLst>
                                </p:cTn>
                              </p:par>
                              <p:par>
                                <p:cTn id="9" presetID="1" presetClass="mediacall" presetSubtype="0" fill="hold" nodeType="withEffect">
                                  <p:stCondLst>
                                    <p:cond delay="0"/>
                                  </p:stCondLst>
                                  <p:childTnLst>
                                    <p:cmd type="call" cmd="playFrom(0.0)">
                                      <p:cBhvr>
                                        <p:cTn id="10" dur="8032"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remove" display="0">
                  <p:stCondLst>
                    <p:cond delay="indefinite"/>
                  </p:stCondLst>
                </p:cTn>
                <p:tgtEl>
                  <p:spTgt spid="36"/>
                </p:tgtEl>
              </p:cMediaNode>
            </p:video>
            <p:video>
              <p:cMediaNode vol="80000">
                <p:cTn id="12" repeatCount="indefinite" fill="remove" display="0">
                  <p:stCondLst>
                    <p:cond delay="indefinite"/>
                  </p:stCondLst>
                </p:cTn>
                <p:tgtEl>
                  <p:spTgt spid="37"/>
                </p:tgtEl>
              </p:cMediaNode>
            </p:video>
            <p:video>
              <p:cMediaNode vol="80000">
                <p:cTn id="13" repeatCount="indefinite" fill="remove" display="0">
                  <p:stCondLst>
                    <p:cond delay="indefinite"/>
                  </p:stCondLst>
                </p:cTn>
                <p:tgtEl>
                  <p:spTgt spid="3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3"/>
          <a:stretch>
            <a:fillRect/>
          </a:stretch>
        </p:blipFill>
        <p:spPr>
          <a:xfrm>
            <a:off x="-10426" y="-5865"/>
            <a:ext cx="9164853" cy="5155230"/>
          </a:xfrm>
          <a:prstGeom prst="rect">
            <a:avLst/>
          </a:prstGeom>
        </p:spPr>
      </p:pic>
      <p:pic>
        <p:nvPicPr>
          <p:cNvPr id="98" name="Picture 97">
            <a:extLst>
              <a:ext uri="{FF2B5EF4-FFF2-40B4-BE49-F238E27FC236}">
                <a16:creationId xmlns:a16="http://schemas.microsoft.com/office/drawing/2014/main" id="{4D7F6B3C-A360-A4EB-4B12-AD1180D15049}"/>
              </a:ext>
            </a:extLst>
          </p:cNvPr>
          <p:cNvPicPr>
            <a:picLocks noChangeAspect="1"/>
          </p:cNvPicPr>
          <p:nvPr/>
        </p:nvPicPr>
        <p:blipFill>
          <a:blip r:embed="rId4">
            <a:alphaModFix amt="19000"/>
            <a:extLst>
              <a:ext uri="{28A0092B-C50C-407E-A947-70E740481C1C}">
                <a14:useLocalDpi xmlns:a14="http://schemas.microsoft.com/office/drawing/2010/main" val="0"/>
              </a:ext>
            </a:extLst>
          </a:blip>
          <a:stretch>
            <a:fillRect/>
          </a:stretch>
        </p:blipFill>
        <p:spPr>
          <a:xfrm flipV="1">
            <a:off x="31179" y="0"/>
            <a:ext cx="9112819" cy="3811604"/>
          </a:xfrm>
          <a:prstGeom prst="rect">
            <a:avLst/>
          </a:prstGeom>
        </p:spPr>
      </p:pic>
      <p:pic>
        <p:nvPicPr>
          <p:cNvPr id="95" name="Picture 94">
            <a:extLst>
              <a:ext uri="{FF2B5EF4-FFF2-40B4-BE49-F238E27FC236}">
                <a16:creationId xmlns:a16="http://schemas.microsoft.com/office/drawing/2014/main" id="{4899CD8B-80F4-BB3C-F484-B05B01969CA4}"/>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49213" y="2025848"/>
            <a:ext cx="3240504" cy="3360522"/>
          </a:xfrm>
          <a:prstGeom prst="rect">
            <a:avLst/>
          </a:prstGeom>
          <a:effectLst>
            <a:outerShdw blurRad="50800" dist="38100" dir="13500000" algn="br" rotWithShape="0">
              <a:prstClr val="black">
                <a:alpha val="40000"/>
              </a:prstClr>
            </a:outerShdw>
          </a:effectLst>
        </p:spPr>
      </p:pic>
      <p:pic>
        <p:nvPicPr>
          <p:cNvPr id="96" name="Picture 95">
            <a:extLst>
              <a:ext uri="{FF2B5EF4-FFF2-40B4-BE49-F238E27FC236}">
                <a16:creationId xmlns:a16="http://schemas.microsoft.com/office/drawing/2014/main" id="{F9B45DD0-EED6-96B1-2835-715352950E5D}"/>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54225" y="-92992"/>
            <a:ext cx="3240504" cy="3360522"/>
          </a:xfrm>
          <a:prstGeom prst="rect">
            <a:avLst/>
          </a:prstGeom>
          <a:effectLst>
            <a:outerShdw blurRad="50800" dist="38100" dir="2700000" algn="tl" rotWithShape="0">
              <a:prstClr val="black">
                <a:alpha val="40000"/>
              </a:prstClr>
            </a:outerShdw>
          </a:effectLst>
        </p:spPr>
      </p:pic>
      <p:grpSp>
        <p:nvGrpSpPr>
          <p:cNvPr id="2" name="Group 1">
            <a:extLst>
              <a:ext uri="{FF2B5EF4-FFF2-40B4-BE49-F238E27FC236}">
                <a16:creationId xmlns:a16="http://schemas.microsoft.com/office/drawing/2014/main" id="{257B9A37-9788-32AB-BE09-BED6C43B2A9B}"/>
              </a:ext>
            </a:extLst>
          </p:cNvPr>
          <p:cNvGrpSpPr/>
          <p:nvPr/>
        </p:nvGrpSpPr>
        <p:grpSpPr>
          <a:xfrm>
            <a:off x="1688269" y="182514"/>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6"/>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7"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8"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9"/>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10"/>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1">
              <a:alphaModFix/>
            </a:blip>
            <a:stretch>
              <a:fillRect/>
            </a:stretch>
          </p:blipFill>
          <p:spPr>
            <a:xfrm>
              <a:off x="7162107" y="1614267"/>
              <a:ext cx="761833" cy="1016699"/>
            </a:xfrm>
            <a:prstGeom prst="rect">
              <a:avLst/>
            </a:prstGeom>
            <a:noFill/>
            <a:ln>
              <a:noFill/>
            </a:ln>
          </p:spPr>
        </p:pic>
      </p:grpSp>
      <p:grpSp>
        <p:nvGrpSpPr>
          <p:cNvPr id="13" name="Group 12">
            <a:extLst>
              <a:ext uri="{FF2B5EF4-FFF2-40B4-BE49-F238E27FC236}">
                <a16:creationId xmlns:a16="http://schemas.microsoft.com/office/drawing/2014/main" id="{747C6D72-6D39-84C1-35A2-7090DA849D29}"/>
              </a:ext>
            </a:extLst>
          </p:cNvPr>
          <p:cNvGrpSpPr/>
          <p:nvPr/>
        </p:nvGrpSpPr>
        <p:grpSpPr>
          <a:xfrm>
            <a:off x="-10426" y="4382158"/>
            <a:ext cx="9246893" cy="931743"/>
            <a:chOff x="-10426" y="4382158"/>
            <a:chExt cx="9246893" cy="931743"/>
          </a:xfrm>
        </p:grpSpPr>
        <p:grpSp>
          <p:nvGrpSpPr>
            <p:cNvPr id="15" name="Group 14">
              <a:extLst>
                <a:ext uri="{FF2B5EF4-FFF2-40B4-BE49-F238E27FC236}">
                  <a16:creationId xmlns:a16="http://schemas.microsoft.com/office/drawing/2014/main" id="{C611CD8A-356D-DA56-FCB4-9879A3663C22}"/>
                </a:ext>
              </a:extLst>
            </p:cNvPr>
            <p:cNvGrpSpPr/>
            <p:nvPr/>
          </p:nvGrpSpPr>
          <p:grpSpPr>
            <a:xfrm>
              <a:off x="-10426" y="4382158"/>
              <a:ext cx="9246893" cy="931743"/>
              <a:chOff x="-10426" y="4382158"/>
              <a:chExt cx="9246893" cy="931743"/>
            </a:xfrm>
          </p:grpSpPr>
          <p:grpSp>
            <p:nvGrpSpPr>
              <p:cNvPr id="17" name="Group 16">
                <a:extLst>
                  <a:ext uri="{FF2B5EF4-FFF2-40B4-BE49-F238E27FC236}">
                    <a16:creationId xmlns:a16="http://schemas.microsoft.com/office/drawing/2014/main" id="{368FBC83-270C-F7A7-2C60-2E03CE47CC63}"/>
                  </a:ext>
                </a:extLst>
              </p:cNvPr>
              <p:cNvGrpSpPr/>
              <p:nvPr/>
            </p:nvGrpSpPr>
            <p:grpSpPr>
              <a:xfrm>
                <a:off x="-10426" y="4382158"/>
                <a:ext cx="9246893" cy="931743"/>
                <a:chOff x="2903" y="4321406"/>
                <a:chExt cx="12893542" cy="1309972"/>
              </a:xfrm>
            </p:grpSpPr>
            <p:grpSp>
              <p:nvGrpSpPr>
                <p:cNvPr id="19" name="Group 18">
                  <a:extLst>
                    <a:ext uri="{FF2B5EF4-FFF2-40B4-BE49-F238E27FC236}">
                      <a16:creationId xmlns:a16="http://schemas.microsoft.com/office/drawing/2014/main" id="{10143906-7650-4805-ECDE-ACD93CB0FC03}"/>
                    </a:ext>
                  </a:extLst>
                </p:cNvPr>
                <p:cNvGrpSpPr/>
                <p:nvPr/>
              </p:nvGrpSpPr>
              <p:grpSpPr>
                <a:xfrm>
                  <a:off x="2903" y="4321406"/>
                  <a:ext cx="12885194" cy="1309970"/>
                  <a:chOff x="2903" y="4321406"/>
                  <a:chExt cx="9289004" cy="1309970"/>
                </a:xfrm>
              </p:grpSpPr>
              <p:sp>
                <p:nvSpPr>
                  <p:cNvPr id="21" name="Freeform 20">
                    <a:extLst>
                      <a:ext uri="{FF2B5EF4-FFF2-40B4-BE49-F238E27FC236}">
                        <a16:creationId xmlns:a16="http://schemas.microsoft.com/office/drawing/2014/main" id="{723B0228-B33E-7987-13F6-E54B8512327B}"/>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2874FFA-3C83-1719-6C58-1F5A00E575AA}"/>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20" name="Freeform 19">
                  <a:extLst>
                    <a:ext uri="{FF2B5EF4-FFF2-40B4-BE49-F238E27FC236}">
                      <a16:creationId xmlns:a16="http://schemas.microsoft.com/office/drawing/2014/main" id="{01F901A3-EB69-5162-808F-34EF8930682C}"/>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18" name="Rounded Rectangle 17">
                <a:extLst>
                  <a:ext uri="{FF2B5EF4-FFF2-40B4-BE49-F238E27FC236}">
                    <a16:creationId xmlns:a16="http://schemas.microsoft.com/office/drawing/2014/main" id="{7621BF86-F11D-13A2-6DB9-3D069F0A68EC}"/>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17</a:t>
                </a:fld>
                <a:endParaRPr lang="en-US" sz="1800" b="1" dirty="0">
                  <a:solidFill>
                    <a:schemeClr val="lt1"/>
                  </a:solidFill>
                  <a:latin typeface="Montserrat ExtraBold" pitchFamily="2" charset="77"/>
                </a:endParaRPr>
              </a:p>
            </p:txBody>
          </p:sp>
        </p:grpSp>
        <p:sp>
          <p:nvSpPr>
            <p:cNvPr id="16" name="TextBox 15">
              <a:extLst>
                <a:ext uri="{FF2B5EF4-FFF2-40B4-BE49-F238E27FC236}">
                  <a16:creationId xmlns:a16="http://schemas.microsoft.com/office/drawing/2014/main" id="{4825CB31-E0D5-C738-1408-512C59C3B2DC}"/>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pic>
        <p:nvPicPr>
          <p:cNvPr id="23" name="Picture 22">
            <a:extLst>
              <a:ext uri="{FF2B5EF4-FFF2-40B4-BE49-F238E27FC236}">
                <a16:creationId xmlns:a16="http://schemas.microsoft.com/office/drawing/2014/main" id="{82A98FDA-8665-363A-B19C-D970F10F6F0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82865" y="3645278"/>
            <a:ext cx="1900784" cy="686235"/>
          </a:xfrm>
          <a:prstGeom prst="rect">
            <a:avLst/>
          </a:prstGeom>
          <a:effectLst>
            <a:glow rad="127000">
              <a:schemeClr val="bg1"/>
            </a:glow>
            <a:outerShdw blurRad="50800" dist="50800" dir="5400000" algn="ctr" rotWithShape="0">
              <a:schemeClr val="bg1">
                <a:lumMod val="65000"/>
              </a:schemeClr>
            </a:outerShdw>
          </a:effectLst>
        </p:spPr>
      </p:pic>
      <p:grpSp>
        <p:nvGrpSpPr>
          <p:cNvPr id="52" name="Group 51">
            <a:extLst>
              <a:ext uri="{FF2B5EF4-FFF2-40B4-BE49-F238E27FC236}">
                <a16:creationId xmlns:a16="http://schemas.microsoft.com/office/drawing/2014/main" id="{BEA69500-9555-C1DF-9A09-E2467432CDED}"/>
              </a:ext>
            </a:extLst>
          </p:cNvPr>
          <p:cNvGrpSpPr/>
          <p:nvPr/>
        </p:nvGrpSpPr>
        <p:grpSpPr>
          <a:xfrm>
            <a:off x="228400" y="594199"/>
            <a:ext cx="8518163" cy="3949651"/>
            <a:chOff x="38498" y="-571475"/>
            <a:chExt cx="10312436" cy="4781609"/>
          </a:xfrm>
          <a:gradFill>
            <a:gsLst>
              <a:gs pos="30000">
                <a:srgbClr val="187D91"/>
              </a:gs>
              <a:gs pos="39000">
                <a:srgbClr val="2799A4"/>
              </a:gs>
              <a:gs pos="58000">
                <a:srgbClr val="2799A4"/>
              </a:gs>
              <a:gs pos="78000">
                <a:srgbClr val="187D91"/>
              </a:gs>
            </a:gsLst>
            <a:lin ang="5400000" scaled="1"/>
          </a:gradFill>
        </p:grpSpPr>
        <p:sp>
          <p:nvSpPr>
            <p:cNvPr id="25" name="Freeform 24">
              <a:extLst>
                <a:ext uri="{FF2B5EF4-FFF2-40B4-BE49-F238E27FC236}">
                  <a16:creationId xmlns:a16="http://schemas.microsoft.com/office/drawing/2014/main" id="{C244B306-7446-FF4D-5CA0-098E4073D679}"/>
                </a:ext>
              </a:extLst>
            </p:cNvPr>
            <p:cNvSpPr/>
            <p:nvPr/>
          </p:nvSpPr>
          <p:spPr>
            <a:xfrm rot="1525757">
              <a:off x="38498" y="3266848"/>
              <a:ext cx="1594213" cy="630064"/>
            </a:xfrm>
            <a:custGeom>
              <a:avLst/>
              <a:gdLst>
                <a:gd name="connsiteX0" fmla="*/ 338937 w 1510653"/>
                <a:gd name="connsiteY0" fmla="*/ 260733 h 597040"/>
                <a:gd name="connsiteX1" fmla="*/ 338819 w 1510653"/>
                <a:gd name="connsiteY1" fmla="*/ 260674 h 597040"/>
                <a:gd name="connsiteX2" fmla="*/ 338937 w 1510653"/>
                <a:gd name="connsiteY2" fmla="*/ 260733 h 597040"/>
                <a:gd name="connsiteX3" fmla="*/ 338811 w 1510653"/>
                <a:gd name="connsiteY3" fmla="*/ 260652 h 597040"/>
                <a:gd name="connsiteX4" fmla="*/ 338929 w 1510653"/>
                <a:gd name="connsiteY4" fmla="*/ 260726 h 597040"/>
                <a:gd name="connsiteX5" fmla="*/ 1309159 w 1510653"/>
                <a:gd name="connsiteY5" fmla="*/ 344487 h 597040"/>
                <a:gd name="connsiteX6" fmla="*/ 1510653 w 1510653"/>
                <a:gd name="connsiteY6" fmla="*/ 61931 h 597040"/>
                <a:gd name="connsiteX7" fmla="*/ 1253617 w 1510653"/>
                <a:gd name="connsiteY7" fmla="*/ 37061 h 597040"/>
                <a:gd name="connsiteX8" fmla="*/ 991033 w 1510653"/>
                <a:gd name="connsiteY8" fmla="*/ 4883 h 597040"/>
                <a:gd name="connsiteX9" fmla="*/ 944238 w 1510653"/>
                <a:gd name="connsiteY9" fmla="*/ 0 h 597040"/>
                <a:gd name="connsiteX10" fmla="*/ 986972 w 1510653"/>
                <a:gd name="connsiteY10" fmla="*/ 60773 h 597040"/>
                <a:gd name="connsiteX11" fmla="*/ 894224 w 1510653"/>
                <a:gd name="connsiteY11" fmla="*/ 92199 h 597040"/>
                <a:gd name="connsiteX12" fmla="*/ 863325 w 1510653"/>
                <a:gd name="connsiteY12" fmla="*/ 104169 h 597040"/>
                <a:gd name="connsiteX13" fmla="*/ 762862 w 1510653"/>
                <a:gd name="connsiteY13" fmla="*/ 134762 h 597040"/>
                <a:gd name="connsiteX14" fmla="*/ 660195 w 1510653"/>
                <a:gd name="connsiteY14" fmla="*/ 163533 h 597040"/>
                <a:gd name="connsiteX15" fmla="*/ 464404 w 1510653"/>
                <a:gd name="connsiteY15" fmla="*/ 214902 h 597040"/>
                <a:gd name="connsiteX16" fmla="*/ 363395 w 1510653"/>
                <a:gd name="connsiteY16" fmla="*/ 239720 h 597040"/>
                <a:gd name="connsiteX17" fmla="*/ 346173 w 1510653"/>
                <a:gd name="connsiteY17" fmla="*/ 246395 h 597040"/>
                <a:gd name="connsiteX18" fmla="*/ 216108 w 1510653"/>
                <a:gd name="connsiteY18" fmla="*/ 274517 h 597040"/>
                <a:gd name="connsiteX19" fmla="*/ 0 w 1510653"/>
                <a:gd name="connsiteY19" fmla="*/ 322545 h 597040"/>
                <a:gd name="connsiteX20" fmla="*/ 370005 w 1510653"/>
                <a:gd name="connsiteY20" fmla="*/ 397530 h 597040"/>
                <a:gd name="connsiteX21" fmla="*/ 249490 w 1510653"/>
                <a:gd name="connsiteY21" fmla="*/ 501065 h 597040"/>
                <a:gd name="connsiteX22" fmla="*/ 128813 w 1510653"/>
                <a:gd name="connsiteY22" fmla="*/ 597041 h 597040"/>
                <a:gd name="connsiteX23" fmla="*/ 342842 w 1510653"/>
                <a:gd name="connsiteY23" fmla="*/ 559522 h 597040"/>
                <a:gd name="connsiteX24" fmla="*/ 369725 w 1510653"/>
                <a:gd name="connsiteY24" fmla="*/ 553246 h 597040"/>
                <a:gd name="connsiteX25" fmla="*/ 546599 w 1510653"/>
                <a:gd name="connsiteY25" fmla="*/ 515337 h 597040"/>
                <a:gd name="connsiteX26" fmla="*/ 634778 w 1510653"/>
                <a:gd name="connsiteY26" fmla="*/ 498174 h 597040"/>
                <a:gd name="connsiteX27" fmla="*/ 831689 w 1510653"/>
                <a:gd name="connsiteY27" fmla="*/ 451953 h 597040"/>
                <a:gd name="connsiteX28" fmla="*/ 895064 w 1510653"/>
                <a:gd name="connsiteY28" fmla="*/ 433721 h 597040"/>
                <a:gd name="connsiteX29" fmla="*/ 922507 w 1510653"/>
                <a:gd name="connsiteY29" fmla="*/ 428175 h 597040"/>
                <a:gd name="connsiteX30" fmla="*/ 1000436 w 1510653"/>
                <a:gd name="connsiteY30" fmla="*/ 406639 h 597040"/>
                <a:gd name="connsiteX31" fmla="*/ 1105026 w 1510653"/>
                <a:gd name="connsiteY31" fmla="*/ 375463 h 597040"/>
                <a:gd name="connsiteX32" fmla="*/ 1198732 w 1510653"/>
                <a:gd name="connsiteY32" fmla="*/ 350004 h 597040"/>
                <a:gd name="connsiteX33" fmla="*/ 1227494 w 1510653"/>
                <a:gd name="connsiteY33" fmla="*/ 381460 h 597040"/>
                <a:gd name="connsiteX34" fmla="*/ 1251001 w 1510653"/>
                <a:gd name="connsiteY34" fmla="*/ 411219 h 597040"/>
                <a:gd name="connsiteX35" fmla="*/ 1309144 w 1510653"/>
                <a:gd name="connsiteY35" fmla="*/ 344494 h 597040"/>
                <a:gd name="connsiteX36" fmla="*/ 335304 w 1510653"/>
                <a:gd name="connsiteY36" fmla="*/ 258771 h 597040"/>
                <a:gd name="connsiteX37" fmla="*/ 335333 w 1510653"/>
                <a:gd name="connsiteY37" fmla="*/ 258764 h 597040"/>
                <a:gd name="connsiteX38" fmla="*/ 335304 w 1510653"/>
                <a:gd name="connsiteY38" fmla="*/ 258771 h 5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10653" h="597040">
                  <a:moveTo>
                    <a:pt x="338937" y="260733"/>
                  </a:moveTo>
                  <a:lnTo>
                    <a:pt x="338819" y="260674"/>
                  </a:lnTo>
                  <a:lnTo>
                    <a:pt x="338937" y="260733"/>
                  </a:lnTo>
                  <a:lnTo>
                    <a:pt x="338811" y="260652"/>
                  </a:lnTo>
                  <a:lnTo>
                    <a:pt x="338929" y="260726"/>
                  </a:lnTo>
                  <a:close/>
                  <a:moveTo>
                    <a:pt x="1309159" y="344487"/>
                  </a:moveTo>
                  <a:cubicBezTo>
                    <a:pt x="1375790" y="250371"/>
                    <a:pt x="1456122" y="161712"/>
                    <a:pt x="1510653" y="61931"/>
                  </a:cubicBezTo>
                  <a:cubicBezTo>
                    <a:pt x="1427382" y="55256"/>
                    <a:pt x="1338407" y="46332"/>
                    <a:pt x="1253617" y="37061"/>
                  </a:cubicBezTo>
                  <a:cubicBezTo>
                    <a:pt x="1177096" y="28690"/>
                    <a:pt x="1063383" y="19227"/>
                    <a:pt x="991033" y="4883"/>
                  </a:cubicBezTo>
                  <a:lnTo>
                    <a:pt x="944238" y="0"/>
                  </a:lnTo>
                  <a:lnTo>
                    <a:pt x="986972" y="60773"/>
                  </a:lnTo>
                  <a:cubicBezTo>
                    <a:pt x="967164" y="71592"/>
                    <a:pt x="921247" y="83784"/>
                    <a:pt x="894224" y="92199"/>
                  </a:cubicBezTo>
                  <a:cubicBezTo>
                    <a:pt x="875838" y="97922"/>
                    <a:pt x="874232" y="96263"/>
                    <a:pt x="863325" y="104169"/>
                  </a:cubicBezTo>
                  <a:cubicBezTo>
                    <a:pt x="839987" y="107208"/>
                    <a:pt x="788661" y="126826"/>
                    <a:pt x="762862" y="134762"/>
                  </a:cubicBezTo>
                  <a:cubicBezTo>
                    <a:pt x="728263" y="145412"/>
                    <a:pt x="693039" y="151888"/>
                    <a:pt x="660195" y="163533"/>
                  </a:cubicBezTo>
                  <a:cubicBezTo>
                    <a:pt x="643142" y="164536"/>
                    <a:pt x="519297" y="203419"/>
                    <a:pt x="464404" y="214902"/>
                  </a:cubicBezTo>
                  <a:lnTo>
                    <a:pt x="363395" y="239720"/>
                  </a:lnTo>
                  <a:cubicBezTo>
                    <a:pt x="350926" y="242302"/>
                    <a:pt x="352319" y="239779"/>
                    <a:pt x="346173" y="246395"/>
                  </a:cubicBezTo>
                  <a:cubicBezTo>
                    <a:pt x="310182" y="251278"/>
                    <a:pt x="259490" y="266058"/>
                    <a:pt x="216108" y="274517"/>
                  </a:cubicBezTo>
                  <a:cubicBezTo>
                    <a:pt x="185968" y="280388"/>
                    <a:pt x="20221" y="314897"/>
                    <a:pt x="0" y="322545"/>
                  </a:cubicBezTo>
                  <a:lnTo>
                    <a:pt x="370005" y="397530"/>
                  </a:lnTo>
                  <a:cubicBezTo>
                    <a:pt x="339195" y="430941"/>
                    <a:pt x="288230" y="470207"/>
                    <a:pt x="249490" y="501065"/>
                  </a:cubicBezTo>
                  <a:cubicBezTo>
                    <a:pt x="220028" y="524534"/>
                    <a:pt x="147810" y="575092"/>
                    <a:pt x="128813" y="597041"/>
                  </a:cubicBezTo>
                  <a:cubicBezTo>
                    <a:pt x="149306" y="596451"/>
                    <a:pt x="300470" y="567281"/>
                    <a:pt x="342842" y="559522"/>
                  </a:cubicBezTo>
                  <a:cubicBezTo>
                    <a:pt x="354029" y="557472"/>
                    <a:pt x="360661" y="555112"/>
                    <a:pt x="369725" y="553246"/>
                  </a:cubicBezTo>
                  <a:cubicBezTo>
                    <a:pt x="426954" y="541445"/>
                    <a:pt x="495708" y="531666"/>
                    <a:pt x="546599" y="515337"/>
                  </a:cubicBezTo>
                  <a:cubicBezTo>
                    <a:pt x="566761" y="516413"/>
                    <a:pt x="615825" y="502865"/>
                    <a:pt x="634778" y="498174"/>
                  </a:cubicBezTo>
                  <a:lnTo>
                    <a:pt x="831689" y="451953"/>
                  </a:lnTo>
                  <a:cubicBezTo>
                    <a:pt x="864556" y="441606"/>
                    <a:pt x="888970" y="440212"/>
                    <a:pt x="895064" y="433721"/>
                  </a:cubicBezTo>
                  <a:lnTo>
                    <a:pt x="922507" y="428175"/>
                  </a:lnTo>
                  <a:cubicBezTo>
                    <a:pt x="971998" y="417437"/>
                    <a:pt x="966648" y="415467"/>
                    <a:pt x="1000436" y="406639"/>
                  </a:cubicBezTo>
                  <a:cubicBezTo>
                    <a:pt x="1032256" y="398327"/>
                    <a:pt x="1079676" y="391571"/>
                    <a:pt x="1105026" y="375463"/>
                  </a:cubicBezTo>
                  <a:lnTo>
                    <a:pt x="1198732" y="350004"/>
                  </a:lnTo>
                  <a:cubicBezTo>
                    <a:pt x="1211024" y="359931"/>
                    <a:pt x="1219771" y="369748"/>
                    <a:pt x="1227494" y="381460"/>
                  </a:cubicBezTo>
                  <a:cubicBezTo>
                    <a:pt x="1235475" y="393555"/>
                    <a:pt x="1232335" y="402619"/>
                    <a:pt x="1251001" y="411219"/>
                  </a:cubicBezTo>
                  <a:lnTo>
                    <a:pt x="1309144" y="344494"/>
                  </a:lnTo>
                  <a:close/>
                  <a:moveTo>
                    <a:pt x="335304" y="258771"/>
                  </a:moveTo>
                  <a:cubicBezTo>
                    <a:pt x="335304" y="258764"/>
                    <a:pt x="335311" y="258764"/>
                    <a:pt x="335333" y="258764"/>
                  </a:cubicBezTo>
                  <a:cubicBezTo>
                    <a:pt x="335311" y="258756"/>
                    <a:pt x="335304" y="258764"/>
                    <a:pt x="335304" y="258771"/>
                  </a:cubicBezTo>
                  <a:close/>
                </a:path>
              </a:pathLst>
            </a:custGeom>
            <a:grpFill/>
            <a:ln w="736" cap="flat">
              <a:noFill/>
              <a:prstDash val="solid"/>
              <a:miter/>
            </a:ln>
            <a:effectLst>
              <a:glow rad="88900">
                <a:schemeClr val="bg1"/>
              </a:glow>
              <a:outerShdw blurRad="63500" sx="102000" sy="102000" algn="ctr" rotWithShape="0">
                <a:prstClr val="black">
                  <a:alpha val="40000"/>
                </a:prstClr>
              </a:outerShdw>
            </a:effectLst>
            <a:scene3d>
              <a:camera prst="orthographicFront"/>
              <a:lightRig rig="threePt" dir="t"/>
            </a:scene3d>
            <a:sp3d>
              <a:bevelT/>
            </a:sp3d>
          </p:spPr>
          <p:txBody>
            <a:bodyPr rtlCol="0" anchor="ctr"/>
            <a:lstStyle/>
            <a:p>
              <a:endParaRPr lang="en-US">
                <a:solidFill>
                  <a:srgbClr val="187D91"/>
                </a:solidFill>
              </a:endParaRPr>
            </a:p>
          </p:txBody>
        </p:sp>
        <p:sp>
          <p:nvSpPr>
            <p:cNvPr id="29" name="Freeform 28">
              <a:extLst>
                <a:ext uri="{FF2B5EF4-FFF2-40B4-BE49-F238E27FC236}">
                  <a16:creationId xmlns:a16="http://schemas.microsoft.com/office/drawing/2014/main" id="{8A000C11-A4CE-F13B-5EA5-BF852ACE65FE}"/>
                </a:ext>
              </a:extLst>
            </p:cNvPr>
            <p:cNvSpPr/>
            <p:nvPr/>
          </p:nvSpPr>
          <p:spPr>
            <a:xfrm rot="1525757">
              <a:off x="1592945" y="3307233"/>
              <a:ext cx="1562615" cy="863556"/>
            </a:xfrm>
            <a:custGeom>
              <a:avLst/>
              <a:gdLst>
                <a:gd name="connsiteX0" fmla="*/ 331914 w 1480712"/>
                <a:gd name="connsiteY0" fmla="*/ 385103 h 818293"/>
                <a:gd name="connsiteX1" fmla="*/ 331788 w 1480712"/>
                <a:gd name="connsiteY1" fmla="*/ 385044 h 818293"/>
                <a:gd name="connsiteX2" fmla="*/ 331914 w 1480712"/>
                <a:gd name="connsiteY2" fmla="*/ 385103 h 818293"/>
                <a:gd name="connsiteX3" fmla="*/ 331788 w 1480712"/>
                <a:gd name="connsiteY3" fmla="*/ 385022 h 818293"/>
                <a:gd name="connsiteX4" fmla="*/ 331914 w 1480712"/>
                <a:gd name="connsiteY4" fmla="*/ 385103 h 818293"/>
                <a:gd name="connsiteX5" fmla="*/ 1305725 w 1480712"/>
                <a:gd name="connsiteY5" fmla="*/ 379122 h 818293"/>
                <a:gd name="connsiteX6" fmla="*/ 1480712 w 1480712"/>
                <a:gd name="connsiteY6" fmla="*/ 12390 h 818293"/>
                <a:gd name="connsiteX7" fmla="*/ 1222475 w 1480712"/>
                <a:gd name="connsiteY7" fmla="*/ 10709 h 818293"/>
                <a:gd name="connsiteX8" fmla="*/ 958056 w 1480712"/>
                <a:gd name="connsiteY8" fmla="*/ 738 h 818293"/>
                <a:gd name="connsiteX9" fmla="*/ 911011 w 1480712"/>
                <a:gd name="connsiteY9" fmla="*/ 0 h 818293"/>
                <a:gd name="connsiteX10" fmla="*/ 959087 w 1480712"/>
                <a:gd name="connsiteY10" fmla="*/ 69291 h 818293"/>
                <a:gd name="connsiteX11" fmla="*/ 869582 w 1480712"/>
                <a:gd name="connsiteY11" fmla="*/ 117909 h 818293"/>
                <a:gd name="connsiteX12" fmla="*/ 839891 w 1480712"/>
                <a:gd name="connsiteY12" fmla="*/ 135934 h 818293"/>
                <a:gd name="connsiteX13" fmla="*/ 742626 w 1480712"/>
                <a:gd name="connsiteY13" fmla="*/ 184405 h 818293"/>
                <a:gd name="connsiteX14" fmla="*/ 643002 w 1480712"/>
                <a:gd name="connsiteY14" fmla="*/ 230892 h 818293"/>
                <a:gd name="connsiteX15" fmla="*/ 452694 w 1480712"/>
                <a:gd name="connsiteY15" fmla="*/ 315288 h 818293"/>
                <a:gd name="connsiteX16" fmla="*/ 354360 w 1480712"/>
                <a:gd name="connsiteY16" fmla="*/ 356782 h 818293"/>
                <a:gd name="connsiteX17" fmla="*/ 337817 w 1480712"/>
                <a:gd name="connsiteY17" fmla="*/ 366834 h 818293"/>
                <a:gd name="connsiteX18" fmla="*/ 210846 w 1480712"/>
                <a:gd name="connsiteY18" fmla="*/ 415578 h 818293"/>
                <a:gd name="connsiteX19" fmla="*/ 0 w 1480712"/>
                <a:gd name="connsiteY19" fmla="*/ 498167 h 818293"/>
                <a:gd name="connsiteX20" fmla="*/ 375289 w 1480712"/>
                <a:gd name="connsiteY20" fmla="*/ 548334 h 818293"/>
                <a:gd name="connsiteX21" fmla="*/ 264678 w 1480712"/>
                <a:gd name="connsiteY21" fmla="*/ 687912 h 818293"/>
                <a:gd name="connsiteX22" fmla="*/ 153219 w 1480712"/>
                <a:gd name="connsiteY22" fmla="*/ 818293 h 818293"/>
                <a:gd name="connsiteX23" fmla="*/ 362953 w 1480712"/>
                <a:gd name="connsiteY23" fmla="*/ 748744 h 818293"/>
                <a:gd name="connsiteX24" fmla="*/ 389157 w 1480712"/>
                <a:gd name="connsiteY24" fmla="*/ 738101 h 818293"/>
                <a:gd name="connsiteX25" fmla="*/ 561853 w 1480712"/>
                <a:gd name="connsiteY25" fmla="*/ 672217 h 818293"/>
                <a:gd name="connsiteX26" fmla="*/ 648109 w 1480712"/>
                <a:gd name="connsiteY26" fmla="*/ 641484 h 818293"/>
                <a:gd name="connsiteX27" fmla="*/ 840009 w 1480712"/>
                <a:gd name="connsiteY27" fmla="*/ 563239 h 818293"/>
                <a:gd name="connsiteX28" fmla="*/ 901468 w 1480712"/>
                <a:gd name="connsiteY28" fmla="*/ 533967 h 818293"/>
                <a:gd name="connsiteX29" fmla="*/ 928292 w 1480712"/>
                <a:gd name="connsiteY29" fmla="*/ 524150 h 818293"/>
                <a:gd name="connsiteX30" fmla="*/ 1003943 w 1480712"/>
                <a:gd name="connsiteY30" fmla="*/ 489228 h 818293"/>
                <a:gd name="connsiteX31" fmla="*/ 1105269 w 1480712"/>
                <a:gd name="connsiteY31" fmla="*/ 439599 h 818293"/>
                <a:gd name="connsiteX32" fmla="*/ 1196271 w 1480712"/>
                <a:gd name="connsiteY32" fmla="*/ 398142 h 818293"/>
                <a:gd name="connsiteX33" fmla="*/ 1227774 w 1480712"/>
                <a:gd name="connsiteY33" fmla="*/ 433264 h 818293"/>
                <a:gd name="connsiteX34" fmla="*/ 1253890 w 1480712"/>
                <a:gd name="connsiteY34" fmla="*/ 466910 h 818293"/>
                <a:gd name="connsiteX35" fmla="*/ 1305725 w 1480712"/>
                <a:gd name="connsiteY35" fmla="*/ 379129 h 818293"/>
                <a:gd name="connsiteX36" fmla="*/ 328119 w 1480712"/>
                <a:gd name="connsiteY36" fmla="*/ 383126 h 818293"/>
                <a:gd name="connsiteX37" fmla="*/ 328148 w 1480712"/>
                <a:gd name="connsiteY37" fmla="*/ 383119 h 818293"/>
                <a:gd name="connsiteX38" fmla="*/ 328119 w 1480712"/>
                <a:gd name="connsiteY38" fmla="*/ 383126 h 81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80712" h="818293">
                  <a:moveTo>
                    <a:pt x="331914" y="385103"/>
                  </a:moveTo>
                  <a:lnTo>
                    <a:pt x="331788" y="385044"/>
                  </a:lnTo>
                  <a:lnTo>
                    <a:pt x="331914" y="385103"/>
                  </a:lnTo>
                  <a:lnTo>
                    <a:pt x="331788" y="385022"/>
                  </a:lnTo>
                  <a:lnTo>
                    <a:pt x="331914" y="385103"/>
                  </a:lnTo>
                  <a:close/>
                  <a:moveTo>
                    <a:pt x="1305725" y="379122"/>
                  </a:moveTo>
                  <a:cubicBezTo>
                    <a:pt x="1363528" y="257016"/>
                    <a:pt x="1435473" y="140035"/>
                    <a:pt x="1480712" y="12390"/>
                  </a:cubicBezTo>
                  <a:cubicBezTo>
                    <a:pt x="1397176" y="13533"/>
                    <a:pt x="1307759" y="12568"/>
                    <a:pt x="1222475" y="10709"/>
                  </a:cubicBezTo>
                  <a:cubicBezTo>
                    <a:pt x="1145512" y="9035"/>
                    <a:pt x="1031408" y="10156"/>
                    <a:pt x="958056" y="738"/>
                  </a:cubicBezTo>
                  <a:lnTo>
                    <a:pt x="911011" y="0"/>
                  </a:lnTo>
                  <a:lnTo>
                    <a:pt x="959087" y="69291"/>
                  </a:lnTo>
                  <a:cubicBezTo>
                    <a:pt x="940340" y="84676"/>
                    <a:pt x="895727" y="104648"/>
                    <a:pt x="869582" y="117909"/>
                  </a:cubicBezTo>
                  <a:cubicBezTo>
                    <a:pt x="851785" y="126937"/>
                    <a:pt x="850046" y="125085"/>
                    <a:pt x="839891" y="135934"/>
                  </a:cubicBezTo>
                  <a:cubicBezTo>
                    <a:pt x="816929" y="142233"/>
                    <a:pt x="767600" y="171860"/>
                    <a:pt x="742626" y="184405"/>
                  </a:cubicBezTo>
                  <a:cubicBezTo>
                    <a:pt x="709133" y="201236"/>
                    <a:pt x="674645" y="213044"/>
                    <a:pt x="643002" y="230892"/>
                  </a:cubicBezTo>
                  <a:cubicBezTo>
                    <a:pt x="626112" y="234012"/>
                    <a:pt x="506312" y="295183"/>
                    <a:pt x="452694" y="315288"/>
                  </a:cubicBezTo>
                  <a:lnTo>
                    <a:pt x="354360" y="356782"/>
                  </a:lnTo>
                  <a:cubicBezTo>
                    <a:pt x="342179" y="361317"/>
                    <a:pt x="343336" y="358087"/>
                    <a:pt x="337817" y="366834"/>
                  </a:cubicBezTo>
                  <a:cubicBezTo>
                    <a:pt x="302422" y="376791"/>
                    <a:pt x="253278" y="400451"/>
                    <a:pt x="210846" y="415578"/>
                  </a:cubicBezTo>
                  <a:cubicBezTo>
                    <a:pt x="181362" y="426088"/>
                    <a:pt x="19440" y="486595"/>
                    <a:pt x="0" y="498167"/>
                  </a:cubicBezTo>
                  <a:lnTo>
                    <a:pt x="375289" y="548334"/>
                  </a:lnTo>
                  <a:cubicBezTo>
                    <a:pt x="347639" y="592475"/>
                    <a:pt x="300455" y="645998"/>
                    <a:pt x="264678" y="687912"/>
                  </a:cubicBezTo>
                  <a:cubicBezTo>
                    <a:pt x="237471" y="719788"/>
                    <a:pt x="170146" y="789433"/>
                    <a:pt x="153219" y="818293"/>
                  </a:cubicBezTo>
                  <a:cubicBezTo>
                    <a:pt x="173573" y="815291"/>
                    <a:pt x="321464" y="762919"/>
                    <a:pt x="362953" y="748744"/>
                  </a:cubicBezTo>
                  <a:cubicBezTo>
                    <a:pt x="373903" y="745004"/>
                    <a:pt x="380300" y="741391"/>
                    <a:pt x="389157" y="738101"/>
                  </a:cubicBezTo>
                  <a:cubicBezTo>
                    <a:pt x="445082" y="717354"/>
                    <a:pt x="512657" y="697780"/>
                    <a:pt x="561853" y="672217"/>
                  </a:cubicBezTo>
                  <a:cubicBezTo>
                    <a:pt x="582030" y="671288"/>
                    <a:pt x="629664" y="649317"/>
                    <a:pt x="648109" y="641484"/>
                  </a:cubicBezTo>
                  <a:lnTo>
                    <a:pt x="840009" y="563239"/>
                  </a:lnTo>
                  <a:cubicBezTo>
                    <a:pt x="871800" y="546977"/>
                    <a:pt x="895985" y="542552"/>
                    <a:pt x="901468" y="533967"/>
                  </a:cubicBezTo>
                  <a:lnTo>
                    <a:pt x="928292" y="524150"/>
                  </a:lnTo>
                  <a:cubicBezTo>
                    <a:pt x="976604" y="505550"/>
                    <a:pt x="971099" y="503750"/>
                    <a:pt x="1003943" y="489228"/>
                  </a:cubicBezTo>
                  <a:cubicBezTo>
                    <a:pt x="1034879" y="475554"/>
                    <a:pt x="1081489" y="462042"/>
                    <a:pt x="1105269" y="439599"/>
                  </a:cubicBezTo>
                  <a:lnTo>
                    <a:pt x="1196271" y="398142"/>
                  </a:lnTo>
                  <a:cubicBezTo>
                    <a:pt x="1209417" y="408874"/>
                    <a:pt x="1219019" y="419856"/>
                    <a:pt x="1227774" y="433264"/>
                  </a:cubicBezTo>
                  <a:cubicBezTo>
                    <a:pt x="1236823" y="447115"/>
                    <a:pt x="1234516" y="458509"/>
                    <a:pt x="1253890" y="466910"/>
                  </a:cubicBezTo>
                  <a:lnTo>
                    <a:pt x="1305725" y="379129"/>
                  </a:lnTo>
                  <a:close/>
                  <a:moveTo>
                    <a:pt x="328119" y="383126"/>
                  </a:moveTo>
                  <a:cubicBezTo>
                    <a:pt x="328119" y="383119"/>
                    <a:pt x="328126" y="383111"/>
                    <a:pt x="328148" y="383119"/>
                  </a:cubicBezTo>
                  <a:cubicBezTo>
                    <a:pt x="328126" y="383119"/>
                    <a:pt x="328119" y="383119"/>
                    <a:pt x="328119" y="383126"/>
                  </a:cubicBezTo>
                  <a:close/>
                </a:path>
              </a:pathLst>
            </a:custGeom>
            <a:grpFill/>
            <a:ln w="736" cap="flat">
              <a:noFill/>
              <a:prstDash val="solid"/>
              <a:miter/>
            </a:ln>
            <a:effectLst>
              <a:glow rad="88900">
                <a:schemeClr val="bg1"/>
              </a:glow>
              <a:outerShdw blurRad="63500" sx="102000" sy="102000" algn="ctr" rotWithShape="0">
                <a:prstClr val="black">
                  <a:alpha val="40000"/>
                </a:prstClr>
              </a:outerShdw>
            </a:effectLst>
            <a:scene3d>
              <a:camera prst="orthographicFront"/>
              <a:lightRig rig="threePt" dir="t"/>
            </a:scene3d>
            <a:sp3d>
              <a:bevelT/>
            </a:sp3d>
          </p:spPr>
          <p:txBody>
            <a:bodyPr rtlCol="0" anchor="ctr"/>
            <a:lstStyle/>
            <a:p>
              <a:endParaRPr lang="en-US">
                <a:solidFill>
                  <a:srgbClr val="187D91"/>
                </a:solidFill>
              </a:endParaRPr>
            </a:p>
          </p:txBody>
        </p:sp>
        <p:sp>
          <p:nvSpPr>
            <p:cNvPr id="33" name="Freeform 32">
              <a:extLst>
                <a:ext uri="{FF2B5EF4-FFF2-40B4-BE49-F238E27FC236}">
                  <a16:creationId xmlns:a16="http://schemas.microsoft.com/office/drawing/2014/main" id="{4D1749F1-FB94-77DD-C8B7-B4F25D7BC609}"/>
                </a:ext>
              </a:extLst>
            </p:cNvPr>
            <p:cNvSpPr/>
            <p:nvPr/>
          </p:nvSpPr>
          <p:spPr>
            <a:xfrm rot="1525757">
              <a:off x="3097415" y="3130989"/>
              <a:ext cx="1502361" cy="1079145"/>
            </a:xfrm>
            <a:custGeom>
              <a:avLst/>
              <a:gdLst>
                <a:gd name="connsiteX0" fmla="*/ 318767 w 1423616"/>
                <a:gd name="connsiteY0" fmla="*/ 494966 h 1022582"/>
                <a:gd name="connsiteX1" fmla="*/ 318642 w 1423616"/>
                <a:gd name="connsiteY1" fmla="*/ 494900 h 1022582"/>
                <a:gd name="connsiteX2" fmla="*/ 318775 w 1423616"/>
                <a:gd name="connsiteY2" fmla="*/ 494966 h 1022582"/>
                <a:gd name="connsiteX3" fmla="*/ 318642 w 1423616"/>
                <a:gd name="connsiteY3" fmla="*/ 494870 h 1022582"/>
                <a:gd name="connsiteX4" fmla="*/ 318775 w 1423616"/>
                <a:gd name="connsiteY4" fmla="*/ 494959 h 1022582"/>
                <a:gd name="connsiteX5" fmla="*/ 1281856 w 1423616"/>
                <a:gd name="connsiteY5" fmla="*/ 447653 h 1022582"/>
                <a:gd name="connsiteX6" fmla="*/ 1423616 w 1423616"/>
                <a:gd name="connsiteY6" fmla="*/ 0 h 1022582"/>
                <a:gd name="connsiteX7" fmla="*/ 1167944 w 1423616"/>
                <a:gd name="connsiteY7" fmla="*/ 8622 h 1022582"/>
                <a:gd name="connsiteX8" fmla="*/ 905440 w 1423616"/>
                <a:gd name="connsiteY8" fmla="*/ 7545 h 1022582"/>
                <a:gd name="connsiteX9" fmla="*/ 858823 w 1423616"/>
                <a:gd name="connsiteY9" fmla="*/ 8600 h 1022582"/>
                <a:gd name="connsiteX10" fmla="*/ 912322 w 1423616"/>
                <a:gd name="connsiteY10" fmla="*/ 89839 h 1022582"/>
                <a:gd name="connsiteX11" fmla="*/ 827916 w 1423616"/>
                <a:gd name="connsiteY11" fmla="*/ 151917 h 1022582"/>
                <a:gd name="connsiteX12" fmla="*/ 800083 w 1423616"/>
                <a:gd name="connsiteY12" fmla="*/ 174788 h 1022582"/>
                <a:gd name="connsiteX13" fmla="*/ 707983 w 1423616"/>
                <a:gd name="connsiteY13" fmla="*/ 237006 h 1022582"/>
                <a:gd name="connsiteX14" fmla="*/ 613386 w 1423616"/>
                <a:gd name="connsiteY14" fmla="*/ 296946 h 1022582"/>
                <a:gd name="connsiteX15" fmla="*/ 432296 w 1423616"/>
                <a:gd name="connsiteY15" fmla="*/ 406145 h 1022582"/>
                <a:gd name="connsiteX16" fmla="*/ 338546 w 1423616"/>
                <a:gd name="connsiteY16" fmla="*/ 460029 h 1022582"/>
                <a:gd name="connsiteX17" fmla="*/ 323034 w 1423616"/>
                <a:gd name="connsiteY17" fmla="*/ 472781 h 1022582"/>
                <a:gd name="connsiteX18" fmla="*/ 201568 w 1423616"/>
                <a:gd name="connsiteY18" fmla="*/ 536555 h 1022582"/>
                <a:gd name="connsiteX19" fmla="*/ 0 w 1423616"/>
                <a:gd name="connsiteY19" fmla="*/ 644427 h 1022582"/>
                <a:gd name="connsiteX20" fmla="*/ 375650 w 1423616"/>
                <a:gd name="connsiteY20" fmla="*/ 689218 h 1022582"/>
                <a:gd name="connsiteX21" fmla="*/ 278148 w 1423616"/>
                <a:gd name="connsiteY21" fmla="*/ 861402 h 1022582"/>
                <a:gd name="connsiteX22" fmla="*/ 179026 w 1423616"/>
                <a:gd name="connsiteY22" fmla="*/ 1022583 h 1022582"/>
                <a:gd name="connsiteX23" fmla="*/ 380609 w 1423616"/>
                <a:gd name="connsiteY23" fmla="*/ 930406 h 1022582"/>
                <a:gd name="connsiteX24" fmla="*/ 405627 w 1423616"/>
                <a:gd name="connsiteY24" fmla="*/ 916547 h 1022582"/>
                <a:gd name="connsiteX25" fmla="*/ 570873 w 1423616"/>
                <a:gd name="connsiteY25" fmla="*/ 830300 h 1022582"/>
                <a:gd name="connsiteX26" fmla="*/ 653592 w 1423616"/>
                <a:gd name="connsiteY26" fmla="*/ 789832 h 1022582"/>
                <a:gd name="connsiteX27" fmla="*/ 836782 w 1423616"/>
                <a:gd name="connsiteY27" fmla="*/ 687949 h 1022582"/>
                <a:gd name="connsiteX28" fmla="*/ 895086 w 1423616"/>
                <a:gd name="connsiteY28" fmla="*/ 650261 h 1022582"/>
                <a:gd name="connsiteX29" fmla="*/ 920790 w 1423616"/>
                <a:gd name="connsiteY29" fmla="*/ 637369 h 1022582"/>
                <a:gd name="connsiteX30" fmla="*/ 992654 w 1423616"/>
                <a:gd name="connsiteY30" fmla="*/ 592306 h 1022582"/>
                <a:gd name="connsiteX31" fmla="*/ 1088666 w 1423616"/>
                <a:gd name="connsiteY31" fmla="*/ 528524 h 1022582"/>
                <a:gd name="connsiteX32" fmla="*/ 1175165 w 1423616"/>
                <a:gd name="connsiteY32" fmla="*/ 474986 h 1022582"/>
                <a:gd name="connsiteX33" fmla="*/ 1209343 w 1423616"/>
                <a:gd name="connsiteY33" fmla="*/ 515868 h 1022582"/>
                <a:gd name="connsiteX34" fmla="*/ 1238068 w 1423616"/>
                <a:gd name="connsiteY34" fmla="*/ 555200 h 1022582"/>
                <a:gd name="connsiteX35" fmla="*/ 1281849 w 1423616"/>
                <a:gd name="connsiteY35" fmla="*/ 447638 h 1022582"/>
                <a:gd name="connsiteX36" fmla="*/ 314839 w 1423616"/>
                <a:gd name="connsiteY36" fmla="*/ 492746 h 1022582"/>
                <a:gd name="connsiteX37" fmla="*/ 314869 w 1423616"/>
                <a:gd name="connsiteY37" fmla="*/ 492731 h 1022582"/>
                <a:gd name="connsiteX38" fmla="*/ 314839 w 1423616"/>
                <a:gd name="connsiteY38" fmla="*/ 492746 h 102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23616" h="1022582">
                  <a:moveTo>
                    <a:pt x="318767" y="494966"/>
                  </a:moveTo>
                  <a:lnTo>
                    <a:pt x="318642" y="494900"/>
                  </a:lnTo>
                  <a:lnTo>
                    <a:pt x="318775" y="494966"/>
                  </a:lnTo>
                  <a:lnTo>
                    <a:pt x="318642" y="494870"/>
                  </a:lnTo>
                  <a:lnTo>
                    <a:pt x="318775" y="494959"/>
                  </a:lnTo>
                  <a:close/>
                  <a:moveTo>
                    <a:pt x="1281856" y="447653"/>
                  </a:moveTo>
                  <a:cubicBezTo>
                    <a:pt x="1328598" y="298627"/>
                    <a:pt x="1389777" y="155170"/>
                    <a:pt x="1423616" y="0"/>
                  </a:cubicBezTo>
                  <a:cubicBezTo>
                    <a:pt x="1341052" y="4816"/>
                    <a:pt x="1252490" y="7339"/>
                    <a:pt x="1167944" y="8622"/>
                  </a:cubicBezTo>
                  <a:cubicBezTo>
                    <a:pt x="1091644" y="9780"/>
                    <a:pt x="978837" y="15835"/>
                    <a:pt x="905440" y="7545"/>
                  </a:cubicBezTo>
                  <a:lnTo>
                    <a:pt x="858823" y="8600"/>
                  </a:lnTo>
                  <a:lnTo>
                    <a:pt x="912322" y="89839"/>
                  </a:lnTo>
                  <a:cubicBezTo>
                    <a:pt x="895094" y="109096"/>
                    <a:pt x="852655" y="134917"/>
                    <a:pt x="827916" y="151917"/>
                  </a:cubicBezTo>
                  <a:cubicBezTo>
                    <a:pt x="811085" y="163489"/>
                    <a:pt x="809199" y="161343"/>
                    <a:pt x="800083" y="174788"/>
                  </a:cubicBezTo>
                  <a:cubicBezTo>
                    <a:pt x="777902" y="183299"/>
                    <a:pt x="731624" y="220906"/>
                    <a:pt x="707983" y="237006"/>
                  </a:cubicBezTo>
                  <a:cubicBezTo>
                    <a:pt x="676289" y="258594"/>
                    <a:pt x="643172" y="274208"/>
                    <a:pt x="613386" y="296946"/>
                  </a:cubicBezTo>
                  <a:cubicBezTo>
                    <a:pt x="596938" y="301393"/>
                    <a:pt x="483630" y="379793"/>
                    <a:pt x="432296" y="406145"/>
                  </a:cubicBezTo>
                  <a:lnTo>
                    <a:pt x="338546" y="460029"/>
                  </a:lnTo>
                  <a:cubicBezTo>
                    <a:pt x="326881" y="465974"/>
                    <a:pt x="327750" y="462050"/>
                    <a:pt x="323034" y="472781"/>
                  </a:cubicBezTo>
                  <a:cubicBezTo>
                    <a:pt x="288863" y="486197"/>
                    <a:pt x="242261" y="516635"/>
                    <a:pt x="201568" y="536555"/>
                  </a:cubicBezTo>
                  <a:cubicBezTo>
                    <a:pt x="173300" y="550392"/>
                    <a:pt x="18253" y="629736"/>
                    <a:pt x="0" y="644427"/>
                  </a:cubicBezTo>
                  <a:lnTo>
                    <a:pt x="375650" y="689218"/>
                  </a:lnTo>
                  <a:cubicBezTo>
                    <a:pt x="352068" y="743367"/>
                    <a:pt x="309961" y="809590"/>
                    <a:pt x="278148" y="861402"/>
                  </a:cubicBezTo>
                  <a:cubicBezTo>
                    <a:pt x="253955" y="900808"/>
                    <a:pt x="193300" y="987225"/>
                    <a:pt x="179026" y="1022583"/>
                  </a:cubicBezTo>
                  <a:cubicBezTo>
                    <a:pt x="198908" y="1018143"/>
                    <a:pt x="340764" y="949139"/>
                    <a:pt x="380609" y="930406"/>
                  </a:cubicBezTo>
                  <a:cubicBezTo>
                    <a:pt x="391125" y="925464"/>
                    <a:pt x="397146" y="920855"/>
                    <a:pt x="405627" y="916547"/>
                  </a:cubicBezTo>
                  <a:cubicBezTo>
                    <a:pt x="459186" y="889325"/>
                    <a:pt x="524381" y="863032"/>
                    <a:pt x="570873" y="830300"/>
                  </a:cubicBezTo>
                  <a:cubicBezTo>
                    <a:pt x="590762" y="828353"/>
                    <a:pt x="636009" y="800002"/>
                    <a:pt x="653592" y="789832"/>
                  </a:cubicBezTo>
                  <a:lnTo>
                    <a:pt x="836782" y="687949"/>
                  </a:lnTo>
                  <a:cubicBezTo>
                    <a:pt x="866848" y="667106"/>
                    <a:pt x="890399" y="660800"/>
                    <a:pt x="895086" y="650261"/>
                  </a:cubicBezTo>
                  <a:lnTo>
                    <a:pt x="920790" y="637369"/>
                  </a:lnTo>
                  <a:cubicBezTo>
                    <a:pt x="967002" y="613045"/>
                    <a:pt x="961401" y="611098"/>
                    <a:pt x="992654" y="592306"/>
                  </a:cubicBezTo>
                  <a:cubicBezTo>
                    <a:pt x="1022093" y="574605"/>
                    <a:pt x="1067060" y="556462"/>
                    <a:pt x="1088666" y="528524"/>
                  </a:cubicBezTo>
                  <a:lnTo>
                    <a:pt x="1175165" y="474986"/>
                  </a:lnTo>
                  <a:cubicBezTo>
                    <a:pt x="1189093" y="487333"/>
                    <a:pt x="1199535" y="500129"/>
                    <a:pt x="1209343" y="515868"/>
                  </a:cubicBezTo>
                  <a:cubicBezTo>
                    <a:pt x="1219476" y="532130"/>
                    <a:pt x="1218179" y="545908"/>
                    <a:pt x="1238068" y="555200"/>
                  </a:cubicBezTo>
                  <a:lnTo>
                    <a:pt x="1281849" y="447638"/>
                  </a:lnTo>
                  <a:close/>
                  <a:moveTo>
                    <a:pt x="314839" y="492746"/>
                  </a:moveTo>
                  <a:cubicBezTo>
                    <a:pt x="314839" y="492739"/>
                    <a:pt x="314847" y="492731"/>
                    <a:pt x="314869" y="492731"/>
                  </a:cubicBezTo>
                  <a:cubicBezTo>
                    <a:pt x="314847" y="492731"/>
                    <a:pt x="314839" y="492731"/>
                    <a:pt x="314839" y="492746"/>
                  </a:cubicBezTo>
                  <a:close/>
                </a:path>
              </a:pathLst>
            </a:custGeom>
            <a:grpFill/>
            <a:ln w="736" cap="flat">
              <a:noFill/>
              <a:prstDash val="solid"/>
              <a:miter/>
            </a:ln>
            <a:effectLst>
              <a:glow rad="88900">
                <a:schemeClr val="bg1"/>
              </a:glow>
              <a:outerShdw blurRad="63500" sx="102000" sy="102000" algn="ctr" rotWithShape="0">
                <a:prstClr val="black">
                  <a:alpha val="40000"/>
                </a:prstClr>
              </a:outerShdw>
            </a:effectLst>
            <a:scene3d>
              <a:camera prst="orthographicFront"/>
              <a:lightRig rig="threePt" dir="t"/>
            </a:scene3d>
            <a:sp3d>
              <a:bevelT/>
            </a:sp3d>
          </p:spPr>
          <p:txBody>
            <a:bodyPr rtlCol="0" anchor="ctr"/>
            <a:lstStyle/>
            <a:p>
              <a:endParaRPr lang="en-US">
                <a:solidFill>
                  <a:srgbClr val="187D91"/>
                </a:solidFill>
              </a:endParaRPr>
            </a:p>
          </p:txBody>
        </p:sp>
        <p:sp>
          <p:nvSpPr>
            <p:cNvPr id="37" name="Freeform 36">
              <a:extLst>
                <a:ext uri="{FF2B5EF4-FFF2-40B4-BE49-F238E27FC236}">
                  <a16:creationId xmlns:a16="http://schemas.microsoft.com/office/drawing/2014/main" id="{0C8277D7-EED5-A5E3-C054-970377538DEC}"/>
                </a:ext>
              </a:extLst>
            </p:cNvPr>
            <p:cNvSpPr/>
            <p:nvPr/>
          </p:nvSpPr>
          <p:spPr>
            <a:xfrm rot="1525757">
              <a:off x="4595390" y="2645242"/>
              <a:ext cx="1405975" cy="1392368"/>
            </a:xfrm>
            <a:custGeom>
              <a:avLst/>
              <a:gdLst>
                <a:gd name="connsiteX0" fmla="*/ 297220 w 1332282"/>
                <a:gd name="connsiteY0" fmla="*/ 745314 h 1319388"/>
                <a:gd name="connsiteX1" fmla="*/ 297072 w 1332282"/>
                <a:gd name="connsiteY1" fmla="*/ 745278 h 1319388"/>
                <a:gd name="connsiteX2" fmla="*/ 297220 w 1332282"/>
                <a:gd name="connsiteY2" fmla="*/ 745321 h 1319388"/>
                <a:gd name="connsiteX3" fmla="*/ 297058 w 1332282"/>
                <a:gd name="connsiteY3" fmla="*/ 745255 h 1319388"/>
                <a:gd name="connsiteX4" fmla="*/ 297212 w 1332282"/>
                <a:gd name="connsiteY4" fmla="*/ 745321 h 1319388"/>
                <a:gd name="connsiteX5" fmla="*/ 1280913 w 1332282"/>
                <a:gd name="connsiteY5" fmla="*/ 491994 h 1319388"/>
                <a:gd name="connsiteX6" fmla="*/ 1332283 w 1332282"/>
                <a:gd name="connsiteY6" fmla="*/ 0 h 1319388"/>
                <a:gd name="connsiteX7" fmla="*/ 1070310 w 1332282"/>
                <a:gd name="connsiteY7" fmla="*/ 63185 h 1319388"/>
                <a:gd name="connsiteX8" fmla="*/ 799228 w 1332282"/>
                <a:gd name="connsiteY8" fmla="*/ 117814 h 1319388"/>
                <a:gd name="connsiteX9" fmla="*/ 751351 w 1332282"/>
                <a:gd name="connsiteY9" fmla="*/ 128803 h 1319388"/>
                <a:gd name="connsiteX10" fmla="*/ 823775 w 1332282"/>
                <a:gd name="connsiteY10" fmla="*/ 201266 h 1319388"/>
                <a:gd name="connsiteX11" fmla="*/ 749848 w 1332282"/>
                <a:gd name="connsiteY11" fmla="*/ 283242 h 1319388"/>
                <a:gd name="connsiteX12" fmla="*/ 725979 w 1332282"/>
                <a:gd name="connsiteY12" fmla="*/ 312751 h 1319388"/>
                <a:gd name="connsiteX13" fmla="*/ 644145 w 1332282"/>
                <a:gd name="connsiteY13" fmla="*/ 396505 h 1319388"/>
                <a:gd name="connsiteX14" fmla="*/ 559237 w 1332282"/>
                <a:gd name="connsiteY14" fmla="*/ 478438 h 1319388"/>
                <a:gd name="connsiteX15" fmla="*/ 395539 w 1332282"/>
                <a:gd name="connsiteY15" fmla="*/ 629558 h 1319388"/>
                <a:gd name="connsiteX16" fmla="*/ 310226 w 1332282"/>
                <a:gd name="connsiteY16" fmla="*/ 705067 h 1319388"/>
                <a:gd name="connsiteX17" fmla="*/ 296925 w 1332282"/>
                <a:gd name="connsiteY17" fmla="*/ 721514 h 1319388"/>
                <a:gd name="connsiteX18" fmla="*/ 185113 w 1332282"/>
                <a:gd name="connsiteY18" fmla="*/ 813108 h 1319388"/>
                <a:gd name="connsiteX19" fmla="*/ 0 w 1332282"/>
                <a:gd name="connsiteY19" fmla="*/ 967216 h 1319388"/>
                <a:gd name="connsiteX20" fmla="*/ 397094 w 1332282"/>
                <a:gd name="connsiteY20" fmla="*/ 933665 h 1319388"/>
                <a:gd name="connsiteX21" fmla="*/ 332989 w 1332282"/>
                <a:gd name="connsiteY21" fmla="*/ 1132032 h 1319388"/>
                <a:gd name="connsiteX22" fmla="*/ 264877 w 1332282"/>
                <a:gd name="connsiteY22" fmla="*/ 1319388 h 1319388"/>
                <a:gd name="connsiteX23" fmla="*/ 453328 w 1332282"/>
                <a:gd name="connsiteY23" fmla="*/ 1181477 h 1319388"/>
                <a:gd name="connsiteX24" fmla="*/ 476202 w 1332282"/>
                <a:gd name="connsiteY24" fmla="*/ 1161866 h 1319388"/>
                <a:gd name="connsiteX25" fmla="*/ 628419 w 1332282"/>
                <a:gd name="connsiteY25" fmla="*/ 1037790 h 1319388"/>
                <a:gd name="connsiteX26" fmla="*/ 705190 w 1332282"/>
                <a:gd name="connsiteY26" fmla="*/ 978471 h 1319388"/>
                <a:gd name="connsiteX27" fmla="*/ 872610 w 1332282"/>
                <a:gd name="connsiteY27" fmla="*/ 834452 h 1319388"/>
                <a:gd name="connsiteX28" fmla="*/ 924784 w 1332282"/>
                <a:gd name="connsiteY28" fmla="*/ 783187 h 1319388"/>
                <a:gd name="connsiteX29" fmla="*/ 948571 w 1332282"/>
                <a:gd name="connsiteY29" fmla="*/ 764424 h 1319388"/>
                <a:gd name="connsiteX30" fmla="*/ 1013169 w 1332282"/>
                <a:gd name="connsiteY30" fmla="*/ 702670 h 1319388"/>
                <a:gd name="connsiteX31" fmla="*/ 1098718 w 1332282"/>
                <a:gd name="connsiteY31" fmla="*/ 616475 h 1319388"/>
                <a:gd name="connsiteX32" fmla="*/ 1176617 w 1332282"/>
                <a:gd name="connsiteY32" fmla="*/ 542869 h 1319388"/>
                <a:gd name="connsiteX33" fmla="*/ 1220552 w 1332282"/>
                <a:gd name="connsiteY33" fmla="*/ 577798 h 1319388"/>
                <a:gd name="connsiteX34" fmla="*/ 1258525 w 1332282"/>
                <a:gd name="connsiteY34" fmla="*/ 612285 h 1319388"/>
                <a:gd name="connsiteX35" fmla="*/ 1280898 w 1332282"/>
                <a:gd name="connsiteY35" fmla="*/ 492008 h 1319388"/>
                <a:gd name="connsiteX36" fmla="*/ 292695 w 1332282"/>
                <a:gd name="connsiteY36" fmla="*/ 743854 h 1319388"/>
                <a:gd name="connsiteX37" fmla="*/ 292717 w 1332282"/>
                <a:gd name="connsiteY37" fmla="*/ 743832 h 1319388"/>
                <a:gd name="connsiteX38" fmla="*/ 292695 w 1332282"/>
                <a:gd name="connsiteY38" fmla="*/ 743854 h 131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2282" h="1319388">
                  <a:moveTo>
                    <a:pt x="297220" y="745314"/>
                  </a:moveTo>
                  <a:lnTo>
                    <a:pt x="297072" y="745278"/>
                  </a:lnTo>
                  <a:lnTo>
                    <a:pt x="297220" y="745321"/>
                  </a:lnTo>
                  <a:lnTo>
                    <a:pt x="297058" y="745255"/>
                  </a:lnTo>
                  <a:lnTo>
                    <a:pt x="297212" y="745321"/>
                  </a:lnTo>
                  <a:close/>
                  <a:moveTo>
                    <a:pt x="1280913" y="491994"/>
                  </a:moveTo>
                  <a:cubicBezTo>
                    <a:pt x="1297552" y="328298"/>
                    <a:pt x="1330264" y="167287"/>
                    <a:pt x="1332283" y="0"/>
                  </a:cubicBezTo>
                  <a:cubicBezTo>
                    <a:pt x="1248112" y="22502"/>
                    <a:pt x="1157273" y="43905"/>
                    <a:pt x="1070310" y="63185"/>
                  </a:cubicBezTo>
                  <a:cubicBezTo>
                    <a:pt x="991828" y="80583"/>
                    <a:pt x="876715" y="110777"/>
                    <a:pt x="799228" y="117814"/>
                  </a:cubicBezTo>
                  <a:lnTo>
                    <a:pt x="751351" y="128803"/>
                  </a:lnTo>
                  <a:lnTo>
                    <a:pt x="823775" y="201266"/>
                  </a:lnTo>
                  <a:cubicBezTo>
                    <a:pt x="810076" y="224793"/>
                    <a:pt x="771764" y="260445"/>
                    <a:pt x="749848" y="283242"/>
                  </a:cubicBezTo>
                  <a:cubicBezTo>
                    <a:pt x="734933" y="298760"/>
                    <a:pt x="732530" y="296946"/>
                    <a:pt x="725979" y="312751"/>
                  </a:cubicBezTo>
                  <a:cubicBezTo>
                    <a:pt x="704896" y="326248"/>
                    <a:pt x="665117" y="374873"/>
                    <a:pt x="644145" y="396505"/>
                  </a:cubicBezTo>
                  <a:cubicBezTo>
                    <a:pt x="616017" y="425513"/>
                    <a:pt x="585155" y="448649"/>
                    <a:pt x="559237" y="478438"/>
                  </a:cubicBezTo>
                  <a:cubicBezTo>
                    <a:pt x="543209" y="486514"/>
                    <a:pt x="442915" y="591465"/>
                    <a:pt x="395539" y="629558"/>
                  </a:cubicBezTo>
                  <a:lnTo>
                    <a:pt x="310226" y="705067"/>
                  </a:lnTo>
                  <a:cubicBezTo>
                    <a:pt x="299445" y="713674"/>
                    <a:pt x="299519" y="709448"/>
                    <a:pt x="296925" y="721514"/>
                  </a:cubicBezTo>
                  <a:cubicBezTo>
                    <a:pt x="264508" y="742608"/>
                    <a:pt x="222880" y="783909"/>
                    <a:pt x="185113" y="813108"/>
                  </a:cubicBezTo>
                  <a:cubicBezTo>
                    <a:pt x="158879" y="833390"/>
                    <a:pt x="15718" y="948180"/>
                    <a:pt x="0" y="967216"/>
                  </a:cubicBezTo>
                  <a:lnTo>
                    <a:pt x="397094" y="933665"/>
                  </a:lnTo>
                  <a:cubicBezTo>
                    <a:pt x="384242" y="994541"/>
                    <a:pt x="354832" y="1071820"/>
                    <a:pt x="332989" y="1132032"/>
                  </a:cubicBezTo>
                  <a:cubicBezTo>
                    <a:pt x="316380" y="1177826"/>
                    <a:pt x="272121" y="1279871"/>
                    <a:pt x="264877" y="1319388"/>
                  </a:cubicBezTo>
                  <a:cubicBezTo>
                    <a:pt x="284449" y="1310582"/>
                    <a:pt x="416195" y="1209267"/>
                    <a:pt x="453328" y="1181477"/>
                  </a:cubicBezTo>
                  <a:cubicBezTo>
                    <a:pt x="463129" y="1174138"/>
                    <a:pt x="468361" y="1168112"/>
                    <a:pt x="476202" y="1161866"/>
                  </a:cubicBezTo>
                  <a:cubicBezTo>
                    <a:pt x="525693" y="1122400"/>
                    <a:pt x="587387" y="1081438"/>
                    <a:pt x="628419" y="1037790"/>
                  </a:cubicBezTo>
                  <a:cubicBezTo>
                    <a:pt x="648522" y="1031558"/>
                    <a:pt x="689207" y="992698"/>
                    <a:pt x="705190" y="978471"/>
                  </a:cubicBezTo>
                  <a:lnTo>
                    <a:pt x="872610" y="834452"/>
                  </a:lnTo>
                  <a:cubicBezTo>
                    <a:pt x="899213" y="806559"/>
                    <a:pt x="922182" y="795053"/>
                    <a:pt x="924784" y="783187"/>
                  </a:cubicBezTo>
                  <a:lnTo>
                    <a:pt x="948571" y="764424"/>
                  </a:lnTo>
                  <a:cubicBezTo>
                    <a:pt x="991099" y="729509"/>
                    <a:pt x="984909" y="728698"/>
                    <a:pt x="1013169" y="702670"/>
                  </a:cubicBezTo>
                  <a:cubicBezTo>
                    <a:pt x="1039794" y="678154"/>
                    <a:pt x="1082344" y="649885"/>
                    <a:pt x="1098718" y="616475"/>
                  </a:cubicBezTo>
                  <a:lnTo>
                    <a:pt x="1176617" y="542869"/>
                  </a:lnTo>
                  <a:cubicBezTo>
                    <a:pt x="1193603" y="552648"/>
                    <a:pt x="1207088" y="563638"/>
                    <a:pt x="1220552" y="577798"/>
                  </a:cubicBezTo>
                  <a:cubicBezTo>
                    <a:pt x="1234458" y="592424"/>
                    <a:pt x="1236035" y="606916"/>
                    <a:pt x="1258525" y="612285"/>
                  </a:cubicBezTo>
                  <a:lnTo>
                    <a:pt x="1280898" y="492008"/>
                  </a:lnTo>
                  <a:close/>
                  <a:moveTo>
                    <a:pt x="292695" y="743854"/>
                  </a:moveTo>
                  <a:cubicBezTo>
                    <a:pt x="292688" y="743846"/>
                    <a:pt x="292695" y="743839"/>
                    <a:pt x="292717" y="743832"/>
                  </a:cubicBezTo>
                  <a:cubicBezTo>
                    <a:pt x="292695" y="743832"/>
                    <a:pt x="292688" y="743839"/>
                    <a:pt x="292695" y="743854"/>
                  </a:cubicBezTo>
                  <a:close/>
                </a:path>
              </a:pathLst>
            </a:custGeom>
            <a:grpFill/>
            <a:ln w="736" cap="flat">
              <a:noFill/>
              <a:prstDash val="solid"/>
              <a:miter/>
            </a:ln>
            <a:effectLst>
              <a:glow rad="88900">
                <a:schemeClr val="bg1"/>
              </a:glow>
              <a:outerShdw blurRad="63500" sx="102000" sy="102000" algn="ctr" rotWithShape="0">
                <a:prstClr val="black">
                  <a:alpha val="40000"/>
                </a:prstClr>
              </a:outerShdw>
            </a:effectLst>
            <a:scene3d>
              <a:camera prst="orthographicFront"/>
              <a:lightRig rig="threePt" dir="t"/>
            </a:scene3d>
            <a:sp3d>
              <a:bevelT/>
            </a:sp3d>
          </p:spPr>
          <p:txBody>
            <a:bodyPr rtlCol="0" anchor="ctr"/>
            <a:lstStyle/>
            <a:p>
              <a:endParaRPr lang="en-US">
                <a:solidFill>
                  <a:srgbClr val="187D91"/>
                </a:solidFill>
              </a:endParaRPr>
            </a:p>
          </p:txBody>
        </p:sp>
        <p:sp>
          <p:nvSpPr>
            <p:cNvPr id="41" name="Freeform 40">
              <a:extLst>
                <a:ext uri="{FF2B5EF4-FFF2-40B4-BE49-F238E27FC236}">
                  <a16:creationId xmlns:a16="http://schemas.microsoft.com/office/drawing/2014/main" id="{C17AA315-A58E-A535-B86A-32CAE9056DF7}"/>
                </a:ext>
              </a:extLst>
            </p:cNvPr>
            <p:cNvSpPr/>
            <p:nvPr/>
          </p:nvSpPr>
          <p:spPr>
            <a:xfrm rot="1525757">
              <a:off x="6068727" y="1893608"/>
              <a:ext cx="1268350" cy="1634755"/>
            </a:xfrm>
            <a:custGeom>
              <a:avLst/>
              <a:gdLst>
                <a:gd name="connsiteX0" fmla="*/ 527152 w 1201870"/>
                <a:gd name="connsiteY0" fmla="*/ 242678 h 1549070"/>
                <a:gd name="connsiteX1" fmla="*/ 538560 w 1201870"/>
                <a:gd name="connsiteY1" fmla="*/ 253070 h 1549070"/>
                <a:gd name="connsiteX2" fmla="*/ 575692 w 1201870"/>
                <a:gd name="connsiteY2" fmla="*/ 274429 h 1549070"/>
                <a:gd name="connsiteX3" fmla="*/ 625611 w 1201870"/>
                <a:gd name="connsiteY3" fmla="*/ 301850 h 1549070"/>
                <a:gd name="connsiteX4" fmla="*/ 612774 w 1201870"/>
                <a:gd name="connsiteY4" fmla="*/ 338071 h 1549070"/>
                <a:gd name="connsiteX5" fmla="*/ 0 w 1201870"/>
                <a:gd name="connsiteY5" fmla="*/ 1221296 h 1549070"/>
                <a:gd name="connsiteX6" fmla="*/ 403402 w 1201870"/>
                <a:gd name="connsiteY6" fmla="*/ 1124923 h 1549070"/>
                <a:gd name="connsiteX7" fmla="*/ 373107 w 1201870"/>
                <a:gd name="connsiteY7" fmla="*/ 1549071 h 1549070"/>
                <a:gd name="connsiteX8" fmla="*/ 529171 w 1201870"/>
                <a:gd name="connsiteY8" fmla="*/ 1374371 h 1549070"/>
                <a:gd name="connsiteX9" fmla="*/ 529171 w 1201870"/>
                <a:gd name="connsiteY9" fmla="*/ 1374371 h 1549070"/>
                <a:gd name="connsiteX10" fmla="*/ 566783 w 1201870"/>
                <a:gd name="connsiteY10" fmla="*/ 1328910 h 1549070"/>
                <a:gd name="connsiteX11" fmla="*/ 566791 w 1201870"/>
                <a:gd name="connsiteY11" fmla="*/ 1328895 h 1549070"/>
                <a:gd name="connsiteX12" fmla="*/ 581610 w 1201870"/>
                <a:gd name="connsiteY12" fmla="*/ 1310656 h 1549070"/>
                <a:gd name="connsiteX13" fmla="*/ 683444 w 1201870"/>
                <a:gd name="connsiteY13" fmla="*/ 1178917 h 1549070"/>
                <a:gd name="connsiteX14" fmla="*/ 702553 w 1201870"/>
                <a:gd name="connsiteY14" fmla="*/ 1159329 h 1549070"/>
                <a:gd name="connsiteX15" fmla="*/ 721808 w 1201870"/>
                <a:gd name="connsiteY15" fmla="*/ 1134584 h 1549070"/>
                <a:gd name="connsiteX16" fmla="*/ 760990 w 1201870"/>
                <a:gd name="connsiteY16" fmla="*/ 1076710 h 1549070"/>
                <a:gd name="connsiteX17" fmla="*/ 841195 w 1201870"/>
                <a:gd name="connsiteY17" fmla="*/ 971840 h 1549070"/>
                <a:gd name="connsiteX18" fmla="*/ 881107 w 1201870"/>
                <a:gd name="connsiteY18" fmla="*/ 914342 h 1549070"/>
                <a:gd name="connsiteX19" fmla="*/ 920672 w 1201870"/>
                <a:gd name="connsiteY19" fmla="*/ 852824 h 1549070"/>
                <a:gd name="connsiteX20" fmla="*/ 992757 w 1201870"/>
                <a:gd name="connsiteY20" fmla="*/ 747232 h 1549070"/>
                <a:gd name="connsiteX21" fmla="*/ 1073037 w 1201870"/>
                <a:gd name="connsiteY21" fmla="*/ 614336 h 1549070"/>
                <a:gd name="connsiteX22" fmla="*/ 1098342 w 1201870"/>
                <a:gd name="connsiteY22" fmla="*/ 577127 h 1549070"/>
                <a:gd name="connsiteX23" fmla="*/ 1201871 w 1201870"/>
                <a:gd name="connsiteY23" fmla="*/ 633187 h 1549070"/>
                <a:gd name="connsiteX24" fmla="*/ 1092483 w 1201870"/>
                <a:gd name="connsiteY24" fmla="*/ 0 h 1549070"/>
                <a:gd name="connsiteX25" fmla="*/ 527167 w 1201870"/>
                <a:gd name="connsiteY25" fmla="*/ 242678 h 154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1870" h="1549070">
                  <a:moveTo>
                    <a:pt x="527152" y="242678"/>
                  </a:moveTo>
                  <a:cubicBezTo>
                    <a:pt x="533320" y="249950"/>
                    <a:pt x="525133" y="243334"/>
                    <a:pt x="538560" y="253070"/>
                  </a:cubicBezTo>
                  <a:lnTo>
                    <a:pt x="575692" y="274429"/>
                  </a:lnTo>
                  <a:cubicBezTo>
                    <a:pt x="594263" y="284614"/>
                    <a:pt x="608456" y="294519"/>
                    <a:pt x="625611" y="301850"/>
                  </a:cubicBezTo>
                  <a:cubicBezTo>
                    <a:pt x="619480" y="321756"/>
                    <a:pt x="614373" y="320075"/>
                    <a:pt x="612774" y="338071"/>
                  </a:cubicBezTo>
                  <a:cubicBezTo>
                    <a:pt x="598471" y="349281"/>
                    <a:pt x="121701" y="1067565"/>
                    <a:pt x="0" y="1221296"/>
                  </a:cubicBezTo>
                  <a:cubicBezTo>
                    <a:pt x="66573" y="1218670"/>
                    <a:pt x="313808" y="1141215"/>
                    <a:pt x="403402" y="1124923"/>
                  </a:cubicBezTo>
                  <a:cubicBezTo>
                    <a:pt x="406556" y="1266086"/>
                    <a:pt x="384736" y="1411889"/>
                    <a:pt x="373107" y="1549071"/>
                  </a:cubicBezTo>
                  <a:cubicBezTo>
                    <a:pt x="395929" y="1535109"/>
                    <a:pt x="491574" y="1413564"/>
                    <a:pt x="529171" y="1374371"/>
                  </a:cubicBezTo>
                  <a:cubicBezTo>
                    <a:pt x="529171" y="1374371"/>
                    <a:pt x="529171" y="1374371"/>
                    <a:pt x="529171" y="1374371"/>
                  </a:cubicBezTo>
                  <a:lnTo>
                    <a:pt x="566783" y="1328910"/>
                  </a:lnTo>
                  <a:cubicBezTo>
                    <a:pt x="566783" y="1328902"/>
                    <a:pt x="566791" y="1328902"/>
                    <a:pt x="566791" y="1328895"/>
                  </a:cubicBezTo>
                  <a:cubicBezTo>
                    <a:pt x="570409" y="1324042"/>
                    <a:pt x="575221" y="1318289"/>
                    <a:pt x="581610" y="1310656"/>
                  </a:cubicBezTo>
                  <a:cubicBezTo>
                    <a:pt x="608360" y="1278706"/>
                    <a:pt x="667726" y="1211797"/>
                    <a:pt x="683444" y="1178917"/>
                  </a:cubicBezTo>
                  <a:cubicBezTo>
                    <a:pt x="691359" y="1176395"/>
                    <a:pt x="693827" y="1171033"/>
                    <a:pt x="702553" y="1159329"/>
                  </a:cubicBezTo>
                  <a:cubicBezTo>
                    <a:pt x="709870" y="1149512"/>
                    <a:pt x="712412" y="1146377"/>
                    <a:pt x="721808" y="1134584"/>
                  </a:cubicBezTo>
                  <a:cubicBezTo>
                    <a:pt x="736856" y="1115696"/>
                    <a:pt x="750923" y="1098821"/>
                    <a:pt x="760990" y="1076710"/>
                  </a:cubicBezTo>
                  <a:cubicBezTo>
                    <a:pt x="776539" y="1069209"/>
                    <a:pt x="825197" y="993524"/>
                    <a:pt x="841195" y="971840"/>
                  </a:cubicBezTo>
                  <a:cubicBezTo>
                    <a:pt x="854224" y="954184"/>
                    <a:pt x="868226" y="933828"/>
                    <a:pt x="881107" y="914342"/>
                  </a:cubicBezTo>
                  <a:cubicBezTo>
                    <a:pt x="895993" y="891811"/>
                    <a:pt x="909441" y="877126"/>
                    <a:pt x="920672" y="852824"/>
                  </a:cubicBezTo>
                  <a:cubicBezTo>
                    <a:pt x="930967" y="846002"/>
                    <a:pt x="982374" y="765250"/>
                    <a:pt x="992757" y="747232"/>
                  </a:cubicBezTo>
                  <a:cubicBezTo>
                    <a:pt x="1013059" y="715688"/>
                    <a:pt x="1060266" y="651168"/>
                    <a:pt x="1073037" y="614336"/>
                  </a:cubicBezTo>
                  <a:lnTo>
                    <a:pt x="1098342" y="577127"/>
                  </a:lnTo>
                  <a:lnTo>
                    <a:pt x="1201871" y="633187"/>
                  </a:lnTo>
                  <a:cubicBezTo>
                    <a:pt x="1200957" y="417400"/>
                    <a:pt x="1128696" y="210042"/>
                    <a:pt x="1092483" y="0"/>
                  </a:cubicBezTo>
                  <a:cubicBezTo>
                    <a:pt x="933008" y="46922"/>
                    <a:pt x="699067" y="170023"/>
                    <a:pt x="527167" y="242678"/>
                  </a:cubicBezTo>
                  <a:close/>
                </a:path>
              </a:pathLst>
            </a:custGeom>
            <a:grpFill/>
            <a:ln w="736" cap="flat">
              <a:noFill/>
              <a:prstDash val="solid"/>
              <a:miter/>
            </a:ln>
            <a:effectLst>
              <a:glow rad="88900">
                <a:schemeClr val="bg1"/>
              </a:glow>
              <a:outerShdw blurRad="63500" sx="102000" sy="102000" algn="ctr" rotWithShape="0">
                <a:prstClr val="black">
                  <a:alpha val="40000"/>
                </a:prstClr>
              </a:outerShdw>
            </a:effectLst>
            <a:scene3d>
              <a:camera prst="orthographicFront"/>
              <a:lightRig rig="threePt" dir="t"/>
            </a:scene3d>
            <a:sp3d>
              <a:bevelT/>
            </a:sp3d>
          </p:spPr>
          <p:txBody>
            <a:bodyPr rtlCol="0" anchor="ctr"/>
            <a:lstStyle/>
            <a:p>
              <a:endParaRPr lang="en-US">
                <a:solidFill>
                  <a:srgbClr val="187D91"/>
                </a:solidFill>
              </a:endParaRPr>
            </a:p>
          </p:txBody>
        </p:sp>
        <p:sp>
          <p:nvSpPr>
            <p:cNvPr id="45" name="Freeform 44">
              <a:extLst>
                <a:ext uri="{FF2B5EF4-FFF2-40B4-BE49-F238E27FC236}">
                  <a16:creationId xmlns:a16="http://schemas.microsoft.com/office/drawing/2014/main" id="{CB843251-4096-344C-CB64-A0D0DA0CA35E}"/>
                </a:ext>
              </a:extLst>
            </p:cNvPr>
            <p:cNvSpPr/>
            <p:nvPr/>
          </p:nvSpPr>
          <p:spPr>
            <a:xfrm rot="1525757">
              <a:off x="7386856" y="824477"/>
              <a:ext cx="1373213" cy="1954998"/>
            </a:xfrm>
            <a:custGeom>
              <a:avLst/>
              <a:gdLst>
                <a:gd name="connsiteX0" fmla="*/ 485259 w 1301237"/>
                <a:gd name="connsiteY0" fmla="*/ 343993 h 1852528"/>
                <a:gd name="connsiteX1" fmla="*/ 499503 w 1301237"/>
                <a:gd name="connsiteY1" fmla="*/ 354495 h 1852528"/>
                <a:gd name="connsiteX2" fmla="*/ 544396 w 1301237"/>
                <a:gd name="connsiteY2" fmla="*/ 374446 h 1852528"/>
                <a:gd name="connsiteX3" fmla="*/ 604587 w 1301237"/>
                <a:gd name="connsiteY3" fmla="*/ 399795 h 1852528"/>
                <a:gd name="connsiteX4" fmla="*/ 594241 w 1301237"/>
                <a:gd name="connsiteY4" fmla="*/ 442631 h 1852528"/>
                <a:gd name="connsiteX5" fmla="*/ 0 w 1301237"/>
                <a:gd name="connsiteY5" fmla="*/ 1522955 h 1852528"/>
                <a:gd name="connsiteX6" fmla="*/ 448737 w 1301237"/>
                <a:gd name="connsiteY6" fmla="*/ 1365093 h 1852528"/>
                <a:gd name="connsiteX7" fmla="*/ 464492 w 1301237"/>
                <a:gd name="connsiteY7" fmla="*/ 1852529 h 1852528"/>
                <a:gd name="connsiteX8" fmla="*/ 621794 w 1301237"/>
                <a:gd name="connsiteY8" fmla="*/ 1634698 h 1852528"/>
                <a:gd name="connsiteX9" fmla="*/ 621794 w 1301237"/>
                <a:gd name="connsiteY9" fmla="*/ 1634698 h 1852528"/>
                <a:gd name="connsiteX10" fmla="*/ 659303 w 1301237"/>
                <a:gd name="connsiteY10" fmla="*/ 1578373 h 1852528"/>
                <a:gd name="connsiteX11" fmla="*/ 659310 w 1301237"/>
                <a:gd name="connsiteY11" fmla="*/ 1578358 h 1852528"/>
                <a:gd name="connsiteX12" fmla="*/ 674056 w 1301237"/>
                <a:gd name="connsiteY12" fmla="*/ 1555790 h 1852528"/>
                <a:gd name="connsiteX13" fmla="*/ 774594 w 1301237"/>
                <a:gd name="connsiteY13" fmla="*/ 1393414 h 1852528"/>
                <a:gd name="connsiteX14" fmla="*/ 794070 w 1301237"/>
                <a:gd name="connsiteY14" fmla="*/ 1368795 h 1852528"/>
                <a:gd name="connsiteX15" fmla="*/ 813097 w 1301237"/>
                <a:gd name="connsiteY15" fmla="*/ 1338284 h 1852528"/>
                <a:gd name="connsiteX16" fmla="*/ 850930 w 1301237"/>
                <a:gd name="connsiteY16" fmla="*/ 1267613 h 1852528"/>
                <a:gd name="connsiteX17" fmla="*/ 929987 w 1301237"/>
                <a:gd name="connsiteY17" fmla="*/ 1138456 h 1852528"/>
                <a:gd name="connsiteX18" fmla="*/ 968689 w 1301237"/>
                <a:gd name="connsiteY18" fmla="*/ 1068125 h 1852528"/>
                <a:gd name="connsiteX19" fmla="*/ 1006522 w 1301237"/>
                <a:gd name="connsiteY19" fmla="*/ 993251 h 1852528"/>
                <a:gd name="connsiteX20" fmla="*/ 1076227 w 1301237"/>
                <a:gd name="connsiteY20" fmla="*/ 864234 h 1852528"/>
                <a:gd name="connsiteX21" fmla="*/ 1152041 w 1301237"/>
                <a:gd name="connsiteY21" fmla="*/ 703098 h 1852528"/>
                <a:gd name="connsiteX22" fmla="*/ 1176492 w 1301237"/>
                <a:gd name="connsiteY22" fmla="*/ 657651 h 1852528"/>
                <a:gd name="connsiteX23" fmla="*/ 1301237 w 1301237"/>
                <a:gd name="connsiteY23" fmla="*/ 709293 h 1852528"/>
                <a:gd name="connsiteX24" fmla="*/ 1101349 w 1301237"/>
                <a:gd name="connsiteY24" fmla="*/ 0 h 1852528"/>
                <a:gd name="connsiteX25" fmla="*/ 485266 w 1301237"/>
                <a:gd name="connsiteY25" fmla="*/ 344000 h 185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01237" h="1852528">
                  <a:moveTo>
                    <a:pt x="485259" y="343993"/>
                  </a:moveTo>
                  <a:cubicBezTo>
                    <a:pt x="493158" y="351553"/>
                    <a:pt x="483033" y="344981"/>
                    <a:pt x="499503" y="354495"/>
                  </a:cubicBezTo>
                  <a:lnTo>
                    <a:pt x="544396" y="374446"/>
                  </a:lnTo>
                  <a:cubicBezTo>
                    <a:pt x="566784" y="383864"/>
                    <a:pt x="584152" y="393474"/>
                    <a:pt x="604587" y="399795"/>
                  </a:cubicBezTo>
                  <a:cubicBezTo>
                    <a:pt x="599959" y="423233"/>
                    <a:pt x="593931" y="421913"/>
                    <a:pt x="594241" y="442631"/>
                  </a:cubicBezTo>
                  <a:cubicBezTo>
                    <a:pt x="579252" y="457123"/>
                    <a:pt x="120589" y="1333136"/>
                    <a:pt x="0" y="1522955"/>
                  </a:cubicBezTo>
                  <a:cubicBezTo>
                    <a:pt x="75629" y="1512054"/>
                    <a:pt x="348465" y="1394314"/>
                    <a:pt x="448737" y="1365093"/>
                  </a:cubicBezTo>
                  <a:cubicBezTo>
                    <a:pt x="469083" y="1525750"/>
                    <a:pt x="461478" y="1694660"/>
                    <a:pt x="464492" y="1852529"/>
                  </a:cubicBezTo>
                  <a:cubicBezTo>
                    <a:pt x="488869" y="1833891"/>
                    <a:pt x="583563" y="1683877"/>
                    <a:pt x="621794" y="1634698"/>
                  </a:cubicBezTo>
                  <a:cubicBezTo>
                    <a:pt x="621794" y="1634698"/>
                    <a:pt x="621794" y="1634698"/>
                    <a:pt x="621794" y="1634698"/>
                  </a:cubicBezTo>
                  <a:lnTo>
                    <a:pt x="659303" y="1578373"/>
                  </a:lnTo>
                  <a:cubicBezTo>
                    <a:pt x="659303" y="1578365"/>
                    <a:pt x="659310" y="1578365"/>
                    <a:pt x="659310" y="1578358"/>
                  </a:cubicBezTo>
                  <a:cubicBezTo>
                    <a:pt x="662862" y="1572391"/>
                    <a:pt x="667675" y="1565259"/>
                    <a:pt x="674056" y="1555790"/>
                  </a:cubicBezTo>
                  <a:cubicBezTo>
                    <a:pt x="700777" y="1516162"/>
                    <a:pt x="760570" y="1432784"/>
                    <a:pt x="774594" y="1393414"/>
                  </a:cubicBezTo>
                  <a:cubicBezTo>
                    <a:pt x="783326" y="1389594"/>
                    <a:pt x="785507" y="1383185"/>
                    <a:pt x="794070" y="1368795"/>
                  </a:cubicBezTo>
                  <a:cubicBezTo>
                    <a:pt x="801248" y="1356729"/>
                    <a:pt x="803775" y="1352850"/>
                    <a:pt x="813097" y="1338284"/>
                  </a:cubicBezTo>
                  <a:cubicBezTo>
                    <a:pt x="828020" y="1314955"/>
                    <a:pt x="842065" y="1294032"/>
                    <a:pt x="850930" y="1267613"/>
                  </a:cubicBezTo>
                  <a:cubicBezTo>
                    <a:pt x="867777" y="1257207"/>
                    <a:pt x="914305" y="1165096"/>
                    <a:pt x="929987" y="1138456"/>
                  </a:cubicBezTo>
                  <a:cubicBezTo>
                    <a:pt x="942750" y="1116773"/>
                    <a:pt x="956316" y="1091888"/>
                    <a:pt x="968689" y="1068125"/>
                  </a:cubicBezTo>
                  <a:cubicBezTo>
                    <a:pt x="982993" y="1040659"/>
                    <a:pt x="996596" y="1022310"/>
                    <a:pt x="1006522" y="993251"/>
                  </a:cubicBezTo>
                  <a:cubicBezTo>
                    <a:pt x="1017451" y="984253"/>
                    <a:pt x="1066522" y="886021"/>
                    <a:pt x="1076227" y="864234"/>
                  </a:cubicBezTo>
                  <a:cubicBezTo>
                    <a:pt x="1095645" y="825838"/>
                    <a:pt x="1141835" y="746634"/>
                    <a:pt x="1152041" y="703098"/>
                  </a:cubicBezTo>
                  <a:lnTo>
                    <a:pt x="1176492" y="657651"/>
                  </a:lnTo>
                  <a:lnTo>
                    <a:pt x="1301237" y="709293"/>
                  </a:lnTo>
                  <a:cubicBezTo>
                    <a:pt x="1274597" y="463245"/>
                    <a:pt x="1167568" y="235295"/>
                    <a:pt x="1101349" y="0"/>
                  </a:cubicBezTo>
                  <a:cubicBezTo>
                    <a:pt x="924998" y="72477"/>
                    <a:pt x="672737" y="240694"/>
                    <a:pt x="485266" y="344000"/>
                  </a:cubicBezTo>
                  <a:close/>
                </a:path>
              </a:pathLst>
            </a:custGeom>
            <a:grpFill/>
            <a:ln w="736" cap="flat">
              <a:noFill/>
              <a:prstDash val="solid"/>
              <a:miter/>
            </a:ln>
            <a:effectLst>
              <a:glow rad="88900">
                <a:schemeClr val="bg1"/>
              </a:glow>
              <a:outerShdw blurRad="63500" sx="102000" sy="102000" algn="ctr" rotWithShape="0">
                <a:prstClr val="black">
                  <a:alpha val="40000"/>
                </a:prstClr>
              </a:outerShdw>
            </a:effectLst>
            <a:scene3d>
              <a:camera prst="orthographicFront"/>
              <a:lightRig rig="threePt" dir="t"/>
            </a:scene3d>
            <a:sp3d>
              <a:bevelT/>
            </a:sp3d>
          </p:spPr>
          <p:txBody>
            <a:bodyPr rtlCol="0" anchor="ctr"/>
            <a:lstStyle/>
            <a:p>
              <a:endParaRPr lang="en-US">
                <a:solidFill>
                  <a:srgbClr val="187D91"/>
                </a:solidFill>
              </a:endParaRPr>
            </a:p>
          </p:txBody>
        </p:sp>
        <p:sp>
          <p:nvSpPr>
            <p:cNvPr id="49" name="Freeform 48">
              <a:extLst>
                <a:ext uri="{FF2B5EF4-FFF2-40B4-BE49-F238E27FC236}">
                  <a16:creationId xmlns:a16="http://schemas.microsoft.com/office/drawing/2014/main" id="{F672CBC9-3006-C702-2283-3F1CA216189D}"/>
                </a:ext>
              </a:extLst>
            </p:cNvPr>
            <p:cNvSpPr/>
            <p:nvPr/>
          </p:nvSpPr>
          <p:spPr>
            <a:xfrm rot="817799">
              <a:off x="8542532" y="-571475"/>
              <a:ext cx="1808402" cy="2230333"/>
            </a:xfrm>
            <a:custGeom>
              <a:avLst/>
              <a:gdLst>
                <a:gd name="connsiteX0" fmla="*/ 485259 w 1301237"/>
                <a:gd name="connsiteY0" fmla="*/ 343993 h 1852528"/>
                <a:gd name="connsiteX1" fmla="*/ 499503 w 1301237"/>
                <a:gd name="connsiteY1" fmla="*/ 354495 h 1852528"/>
                <a:gd name="connsiteX2" fmla="*/ 544396 w 1301237"/>
                <a:gd name="connsiteY2" fmla="*/ 374446 h 1852528"/>
                <a:gd name="connsiteX3" fmla="*/ 604587 w 1301237"/>
                <a:gd name="connsiteY3" fmla="*/ 399795 h 1852528"/>
                <a:gd name="connsiteX4" fmla="*/ 594241 w 1301237"/>
                <a:gd name="connsiteY4" fmla="*/ 442631 h 1852528"/>
                <a:gd name="connsiteX5" fmla="*/ 0 w 1301237"/>
                <a:gd name="connsiteY5" fmla="*/ 1522955 h 1852528"/>
                <a:gd name="connsiteX6" fmla="*/ 448737 w 1301237"/>
                <a:gd name="connsiteY6" fmla="*/ 1365093 h 1852528"/>
                <a:gd name="connsiteX7" fmla="*/ 464492 w 1301237"/>
                <a:gd name="connsiteY7" fmla="*/ 1852529 h 1852528"/>
                <a:gd name="connsiteX8" fmla="*/ 621794 w 1301237"/>
                <a:gd name="connsiteY8" fmla="*/ 1634698 h 1852528"/>
                <a:gd name="connsiteX9" fmla="*/ 621794 w 1301237"/>
                <a:gd name="connsiteY9" fmla="*/ 1634698 h 1852528"/>
                <a:gd name="connsiteX10" fmla="*/ 659303 w 1301237"/>
                <a:gd name="connsiteY10" fmla="*/ 1578373 h 1852528"/>
                <a:gd name="connsiteX11" fmla="*/ 659310 w 1301237"/>
                <a:gd name="connsiteY11" fmla="*/ 1578358 h 1852528"/>
                <a:gd name="connsiteX12" fmla="*/ 674056 w 1301237"/>
                <a:gd name="connsiteY12" fmla="*/ 1555790 h 1852528"/>
                <a:gd name="connsiteX13" fmla="*/ 774594 w 1301237"/>
                <a:gd name="connsiteY13" fmla="*/ 1393414 h 1852528"/>
                <a:gd name="connsiteX14" fmla="*/ 794070 w 1301237"/>
                <a:gd name="connsiteY14" fmla="*/ 1368795 h 1852528"/>
                <a:gd name="connsiteX15" fmla="*/ 813097 w 1301237"/>
                <a:gd name="connsiteY15" fmla="*/ 1338284 h 1852528"/>
                <a:gd name="connsiteX16" fmla="*/ 850930 w 1301237"/>
                <a:gd name="connsiteY16" fmla="*/ 1267613 h 1852528"/>
                <a:gd name="connsiteX17" fmla="*/ 929987 w 1301237"/>
                <a:gd name="connsiteY17" fmla="*/ 1138456 h 1852528"/>
                <a:gd name="connsiteX18" fmla="*/ 968689 w 1301237"/>
                <a:gd name="connsiteY18" fmla="*/ 1068125 h 1852528"/>
                <a:gd name="connsiteX19" fmla="*/ 1006522 w 1301237"/>
                <a:gd name="connsiteY19" fmla="*/ 993251 h 1852528"/>
                <a:gd name="connsiteX20" fmla="*/ 1076227 w 1301237"/>
                <a:gd name="connsiteY20" fmla="*/ 864234 h 1852528"/>
                <a:gd name="connsiteX21" fmla="*/ 1152041 w 1301237"/>
                <a:gd name="connsiteY21" fmla="*/ 703098 h 1852528"/>
                <a:gd name="connsiteX22" fmla="*/ 1176492 w 1301237"/>
                <a:gd name="connsiteY22" fmla="*/ 657651 h 1852528"/>
                <a:gd name="connsiteX23" fmla="*/ 1301237 w 1301237"/>
                <a:gd name="connsiteY23" fmla="*/ 709293 h 1852528"/>
                <a:gd name="connsiteX24" fmla="*/ 1101349 w 1301237"/>
                <a:gd name="connsiteY24" fmla="*/ 0 h 1852528"/>
                <a:gd name="connsiteX25" fmla="*/ 485266 w 1301237"/>
                <a:gd name="connsiteY25" fmla="*/ 344000 h 185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01237" h="1852528">
                  <a:moveTo>
                    <a:pt x="485259" y="343993"/>
                  </a:moveTo>
                  <a:cubicBezTo>
                    <a:pt x="493158" y="351553"/>
                    <a:pt x="483033" y="344981"/>
                    <a:pt x="499503" y="354495"/>
                  </a:cubicBezTo>
                  <a:lnTo>
                    <a:pt x="544396" y="374446"/>
                  </a:lnTo>
                  <a:cubicBezTo>
                    <a:pt x="566784" y="383864"/>
                    <a:pt x="584152" y="393474"/>
                    <a:pt x="604587" y="399795"/>
                  </a:cubicBezTo>
                  <a:cubicBezTo>
                    <a:pt x="599959" y="423233"/>
                    <a:pt x="593931" y="421913"/>
                    <a:pt x="594241" y="442631"/>
                  </a:cubicBezTo>
                  <a:cubicBezTo>
                    <a:pt x="579252" y="457123"/>
                    <a:pt x="120589" y="1333136"/>
                    <a:pt x="0" y="1522955"/>
                  </a:cubicBezTo>
                  <a:cubicBezTo>
                    <a:pt x="75629" y="1512054"/>
                    <a:pt x="348465" y="1394314"/>
                    <a:pt x="448737" y="1365093"/>
                  </a:cubicBezTo>
                  <a:cubicBezTo>
                    <a:pt x="469083" y="1525750"/>
                    <a:pt x="461478" y="1694660"/>
                    <a:pt x="464492" y="1852529"/>
                  </a:cubicBezTo>
                  <a:cubicBezTo>
                    <a:pt x="488869" y="1833891"/>
                    <a:pt x="583563" y="1683877"/>
                    <a:pt x="621794" y="1634698"/>
                  </a:cubicBezTo>
                  <a:cubicBezTo>
                    <a:pt x="621794" y="1634698"/>
                    <a:pt x="621794" y="1634698"/>
                    <a:pt x="621794" y="1634698"/>
                  </a:cubicBezTo>
                  <a:lnTo>
                    <a:pt x="659303" y="1578373"/>
                  </a:lnTo>
                  <a:cubicBezTo>
                    <a:pt x="659303" y="1578365"/>
                    <a:pt x="659310" y="1578365"/>
                    <a:pt x="659310" y="1578358"/>
                  </a:cubicBezTo>
                  <a:cubicBezTo>
                    <a:pt x="662862" y="1572391"/>
                    <a:pt x="667675" y="1565259"/>
                    <a:pt x="674056" y="1555790"/>
                  </a:cubicBezTo>
                  <a:cubicBezTo>
                    <a:pt x="700777" y="1516162"/>
                    <a:pt x="760570" y="1432784"/>
                    <a:pt x="774594" y="1393414"/>
                  </a:cubicBezTo>
                  <a:cubicBezTo>
                    <a:pt x="783326" y="1389594"/>
                    <a:pt x="785507" y="1383185"/>
                    <a:pt x="794070" y="1368795"/>
                  </a:cubicBezTo>
                  <a:cubicBezTo>
                    <a:pt x="801248" y="1356729"/>
                    <a:pt x="803775" y="1352850"/>
                    <a:pt x="813097" y="1338284"/>
                  </a:cubicBezTo>
                  <a:cubicBezTo>
                    <a:pt x="828020" y="1314955"/>
                    <a:pt x="842065" y="1294032"/>
                    <a:pt x="850930" y="1267613"/>
                  </a:cubicBezTo>
                  <a:cubicBezTo>
                    <a:pt x="867777" y="1257207"/>
                    <a:pt x="914305" y="1165096"/>
                    <a:pt x="929987" y="1138456"/>
                  </a:cubicBezTo>
                  <a:cubicBezTo>
                    <a:pt x="942750" y="1116773"/>
                    <a:pt x="956316" y="1091888"/>
                    <a:pt x="968689" y="1068125"/>
                  </a:cubicBezTo>
                  <a:cubicBezTo>
                    <a:pt x="982993" y="1040659"/>
                    <a:pt x="996596" y="1022310"/>
                    <a:pt x="1006522" y="993251"/>
                  </a:cubicBezTo>
                  <a:cubicBezTo>
                    <a:pt x="1017451" y="984253"/>
                    <a:pt x="1066522" y="886021"/>
                    <a:pt x="1076227" y="864234"/>
                  </a:cubicBezTo>
                  <a:cubicBezTo>
                    <a:pt x="1095645" y="825838"/>
                    <a:pt x="1141835" y="746634"/>
                    <a:pt x="1152041" y="703098"/>
                  </a:cubicBezTo>
                  <a:lnTo>
                    <a:pt x="1176492" y="657651"/>
                  </a:lnTo>
                  <a:lnTo>
                    <a:pt x="1301237" y="709293"/>
                  </a:lnTo>
                  <a:cubicBezTo>
                    <a:pt x="1274597" y="463245"/>
                    <a:pt x="1167568" y="235295"/>
                    <a:pt x="1101349" y="0"/>
                  </a:cubicBezTo>
                  <a:cubicBezTo>
                    <a:pt x="924998" y="72477"/>
                    <a:pt x="672737" y="240694"/>
                    <a:pt x="485266" y="344000"/>
                  </a:cubicBezTo>
                  <a:close/>
                </a:path>
              </a:pathLst>
            </a:custGeom>
            <a:grpFill/>
            <a:ln w="736" cap="flat">
              <a:noFill/>
              <a:prstDash val="solid"/>
              <a:miter/>
            </a:ln>
            <a:effectLst>
              <a:glow rad="88900">
                <a:schemeClr val="bg1"/>
              </a:glow>
              <a:outerShdw blurRad="63500" sx="102000" sy="102000" algn="ctr" rotWithShape="0">
                <a:prstClr val="black">
                  <a:alpha val="40000"/>
                </a:prstClr>
              </a:outerShdw>
            </a:effectLst>
            <a:scene3d>
              <a:camera prst="orthographicFront"/>
              <a:lightRig rig="threePt" dir="t"/>
            </a:scene3d>
            <a:sp3d>
              <a:bevelT/>
            </a:sp3d>
          </p:spPr>
          <p:txBody>
            <a:bodyPr rtlCol="0" anchor="ctr"/>
            <a:lstStyle/>
            <a:p>
              <a:endParaRPr lang="en-US">
                <a:solidFill>
                  <a:srgbClr val="187D91"/>
                </a:solidFill>
              </a:endParaRPr>
            </a:p>
          </p:txBody>
        </p:sp>
      </p:grpSp>
      <p:grpSp>
        <p:nvGrpSpPr>
          <p:cNvPr id="99" name="Group 98">
            <a:extLst>
              <a:ext uri="{FF2B5EF4-FFF2-40B4-BE49-F238E27FC236}">
                <a16:creationId xmlns:a16="http://schemas.microsoft.com/office/drawing/2014/main" id="{6540D9D3-65C1-7242-30C0-4AB320575C37}"/>
              </a:ext>
            </a:extLst>
          </p:cNvPr>
          <p:cNvGrpSpPr/>
          <p:nvPr/>
        </p:nvGrpSpPr>
        <p:grpSpPr>
          <a:xfrm>
            <a:off x="43463" y="2213037"/>
            <a:ext cx="1632764" cy="1634812"/>
            <a:chOff x="43463" y="2213037"/>
            <a:chExt cx="1632764" cy="1634812"/>
          </a:xfrm>
        </p:grpSpPr>
        <p:sp>
          <p:nvSpPr>
            <p:cNvPr id="26" name="TextBox 20">
              <a:extLst>
                <a:ext uri="{FF2B5EF4-FFF2-40B4-BE49-F238E27FC236}">
                  <a16:creationId xmlns:a16="http://schemas.microsoft.com/office/drawing/2014/main" id="{D881DF04-1134-E2C6-EB9E-70B6D84438BF}"/>
                </a:ext>
              </a:extLst>
            </p:cNvPr>
            <p:cNvSpPr txBox="1"/>
            <p:nvPr/>
          </p:nvSpPr>
          <p:spPr>
            <a:xfrm rot="388174">
              <a:off x="460807" y="2213037"/>
              <a:ext cx="1084245" cy="461665"/>
            </a:xfrm>
            <a:prstGeom prst="rect">
              <a:avLst/>
            </a:prstGeom>
          </p:spPr>
          <p:txBody>
            <a:bodyPr wrap="square" lIns="0" tIns="0" rIns="0" bIns="0" rtlCol="0" anchor="t">
              <a:spAutoFit/>
            </a:bodyPr>
            <a:lstStyle/>
            <a:p>
              <a:pPr algn="ctr">
                <a:spcBef>
                  <a:spcPct val="0"/>
                </a:spcBef>
              </a:pP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Pengembangan</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Software dan Hardware</a:t>
              </a:r>
            </a:p>
          </p:txBody>
        </p:sp>
        <p:sp>
          <p:nvSpPr>
            <p:cNvPr id="27" name="TextBox 26">
              <a:extLst>
                <a:ext uri="{FF2B5EF4-FFF2-40B4-BE49-F238E27FC236}">
                  <a16:creationId xmlns:a16="http://schemas.microsoft.com/office/drawing/2014/main" id="{814BF4BF-5BEC-C097-7205-A554D81EC565}"/>
                </a:ext>
              </a:extLst>
            </p:cNvPr>
            <p:cNvSpPr txBox="1"/>
            <p:nvPr/>
          </p:nvSpPr>
          <p:spPr>
            <a:xfrm rot="457276">
              <a:off x="43463" y="3463961"/>
              <a:ext cx="1578822" cy="383888"/>
            </a:xfrm>
            <a:prstGeom prst="rect">
              <a:avLst/>
            </a:prstGeom>
            <a:noFill/>
            <a:effectLst>
              <a:glow rad="139700">
                <a:srgbClr val="114B8C">
                  <a:alpha val="40000"/>
                </a:srgbClr>
              </a:glow>
            </a:effectLst>
          </p:spPr>
          <p:txBody>
            <a:bodyPr wrap="square">
              <a:spAutoFit/>
            </a:bodyPr>
            <a:lstStyle/>
            <a:p>
              <a:pPr lvl="0" algn="ctr">
                <a:lnSpc>
                  <a:spcPct val="107000"/>
                </a:lnSpc>
                <a:spcAft>
                  <a:spcPts val="800"/>
                </a:spcAft>
                <a:defRPr/>
              </a:pPr>
              <a:r>
                <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2024</a:t>
              </a:r>
            </a:p>
          </p:txBody>
        </p:sp>
        <p:sp>
          <p:nvSpPr>
            <p:cNvPr id="53" name="TextBox 52">
              <a:extLst>
                <a:ext uri="{FF2B5EF4-FFF2-40B4-BE49-F238E27FC236}">
                  <a16:creationId xmlns:a16="http://schemas.microsoft.com/office/drawing/2014/main" id="{F9A4139E-3F21-E79C-148F-EC17F8470115}"/>
                </a:ext>
              </a:extLst>
            </p:cNvPr>
            <p:cNvSpPr txBox="1"/>
            <p:nvPr/>
          </p:nvSpPr>
          <p:spPr>
            <a:xfrm rot="457276">
              <a:off x="97405" y="3253657"/>
              <a:ext cx="1578822" cy="286745"/>
            </a:xfrm>
            <a:prstGeom prst="rect">
              <a:avLst/>
            </a:prstGeom>
            <a:noFill/>
            <a:effectLst>
              <a:glow rad="139700">
                <a:srgbClr val="114B8C">
                  <a:alpha val="40000"/>
                </a:srgbClr>
              </a:glow>
            </a:effectLst>
          </p:spPr>
          <p:txBody>
            <a:bodyPr wrap="square">
              <a:spAutoFit/>
            </a:bodyPr>
            <a:lstStyle/>
            <a:p>
              <a:pPr lvl="0" algn="ctr">
                <a:lnSpc>
                  <a:spcPct val="107000"/>
                </a:lnSpc>
                <a:spcAft>
                  <a:spcPts val="800"/>
                </a:spcAft>
                <a:defRPr/>
              </a:pPr>
              <a:r>
                <a:rPr lang="id-ID" sz="1200" b="1" dirty="0" err="1">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Okt</a:t>
              </a:r>
              <a:r>
                <a:rPr lang="id-ID" sz="12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 - Nov</a:t>
              </a:r>
              <a:endPar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endParaRPr>
            </a:p>
          </p:txBody>
        </p:sp>
        <p:cxnSp>
          <p:nvCxnSpPr>
            <p:cNvPr id="78" name="Straight Connector 77">
              <a:extLst>
                <a:ext uri="{FF2B5EF4-FFF2-40B4-BE49-F238E27FC236}">
                  <a16:creationId xmlns:a16="http://schemas.microsoft.com/office/drawing/2014/main" id="{3D6E0A92-FDD4-740B-3E39-6E41DB3FFFDC}"/>
                </a:ext>
              </a:extLst>
            </p:cNvPr>
            <p:cNvCxnSpPr>
              <a:cxnSpLocks/>
            </p:cNvCxnSpPr>
            <p:nvPr/>
          </p:nvCxnSpPr>
          <p:spPr>
            <a:xfrm flipH="1">
              <a:off x="909541" y="2726951"/>
              <a:ext cx="55197" cy="484409"/>
            </a:xfrm>
            <a:prstGeom prst="line">
              <a:avLst/>
            </a:prstGeom>
            <a:ln w="53975" cap="rnd">
              <a:solidFill>
                <a:srgbClr val="187D91"/>
              </a:solidFill>
              <a:round/>
              <a:tailEnd type="ova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9D04FECE-D316-C248-0301-4B900F256A6E}"/>
              </a:ext>
            </a:extLst>
          </p:cNvPr>
          <p:cNvGrpSpPr/>
          <p:nvPr/>
        </p:nvGrpSpPr>
        <p:grpSpPr>
          <a:xfrm>
            <a:off x="1452434" y="2370817"/>
            <a:ext cx="1282583" cy="1516643"/>
            <a:chOff x="1452434" y="2370817"/>
            <a:chExt cx="1282583" cy="1516643"/>
          </a:xfrm>
        </p:grpSpPr>
        <p:sp>
          <p:nvSpPr>
            <p:cNvPr id="30" name="TextBox 21">
              <a:extLst>
                <a:ext uri="{FF2B5EF4-FFF2-40B4-BE49-F238E27FC236}">
                  <a16:creationId xmlns:a16="http://schemas.microsoft.com/office/drawing/2014/main" id="{BD39A8CA-F169-09ED-2702-2D1EDCD0DC00}"/>
                </a:ext>
              </a:extLst>
            </p:cNvPr>
            <p:cNvSpPr txBox="1"/>
            <p:nvPr/>
          </p:nvSpPr>
          <p:spPr>
            <a:xfrm>
              <a:off x="1517504" y="2370817"/>
              <a:ext cx="1127337" cy="461665"/>
            </a:xfrm>
            <a:prstGeom prst="rect">
              <a:avLst/>
            </a:prstGeom>
          </p:spPr>
          <p:txBody>
            <a:bodyPr wrap="square" lIns="0" tIns="0" rIns="0" bIns="0" rtlCol="0" anchor="t">
              <a:spAutoFit/>
            </a:bodyPr>
            <a:lstStyle/>
            <a:p>
              <a:pPr algn="ctr">
                <a:spcBef>
                  <a:spcPct val="0"/>
                </a:spcBef>
              </a:pP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Pengajuan</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Hak </a:t>
              </a: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Kekayaan</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a:t>
              </a: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Intelektual</a:t>
              </a:r>
              <a:endParaRPr lang="en-US" sz="1000" dirty="0">
                <a:solidFill>
                  <a:srgbClr val="187D91"/>
                </a:solidFill>
                <a:effectLst>
                  <a:glow rad="127000">
                    <a:schemeClr val="bg1"/>
                  </a:glow>
                </a:effectLst>
                <a:latin typeface="Poppins" pitchFamily="2" charset="77"/>
                <a:ea typeface="Tomorrow Bold"/>
                <a:cs typeface="Poppins" pitchFamily="2" charset="77"/>
                <a:sym typeface="Tomorrow Bold"/>
              </a:endParaRPr>
            </a:p>
          </p:txBody>
        </p:sp>
        <p:sp>
          <p:nvSpPr>
            <p:cNvPr id="54" name="TextBox 53">
              <a:extLst>
                <a:ext uri="{FF2B5EF4-FFF2-40B4-BE49-F238E27FC236}">
                  <a16:creationId xmlns:a16="http://schemas.microsoft.com/office/drawing/2014/main" id="{9B1C4C7B-6693-9B3B-FDA5-231595A2306A}"/>
                </a:ext>
              </a:extLst>
            </p:cNvPr>
            <p:cNvSpPr txBox="1"/>
            <p:nvPr/>
          </p:nvSpPr>
          <p:spPr>
            <a:xfrm>
              <a:off x="1452434" y="3403097"/>
              <a:ext cx="1282583" cy="484363"/>
            </a:xfrm>
            <a:prstGeom prst="rect">
              <a:avLst/>
            </a:prstGeom>
            <a:noFill/>
            <a:effectLst>
              <a:glow rad="139700">
                <a:srgbClr val="114B8C">
                  <a:alpha val="40000"/>
                </a:srgbClr>
              </a:glow>
            </a:effectLst>
          </p:spPr>
          <p:txBody>
            <a:bodyPr wrap="square">
              <a:spAutoFit/>
            </a:bodyPr>
            <a:lstStyle/>
            <a:p>
              <a:pPr lvl="0" algn="ctr">
                <a:lnSpc>
                  <a:spcPct val="107000"/>
                </a:lnSpc>
                <a:spcAft>
                  <a:spcPts val="800"/>
                </a:spcAft>
                <a:defRPr/>
              </a:pPr>
              <a:r>
                <a:rPr lang="id-ID" sz="12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Nov 2024 – Mar 2025</a:t>
              </a:r>
              <a:endPar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endParaRPr>
            </a:p>
          </p:txBody>
        </p:sp>
        <p:cxnSp>
          <p:nvCxnSpPr>
            <p:cNvPr id="80" name="Straight Connector 79">
              <a:extLst>
                <a:ext uri="{FF2B5EF4-FFF2-40B4-BE49-F238E27FC236}">
                  <a16:creationId xmlns:a16="http://schemas.microsoft.com/office/drawing/2014/main" id="{721A9171-8297-6F6E-2376-183660E16765}"/>
                </a:ext>
              </a:extLst>
            </p:cNvPr>
            <p:cNvCxnSpPr>
              <a:cxnSpLocks/>
            </p:cNvCxnSpPr>
            <p:nvPr/>
          </p:nvCxnSpPr>
          <p:spPr>
            <a:xfrm flipH="1">
              <a:off x="2083832" y="2904053"/>
              <a:ext cx="4974" cy="427526"/>
            </a:xfrm>
            <a:prstGeom prst="line">
              <a:avLst/>
            </a:prstGeom>
            <a:ln w="53975" cap="rnd">
              <a:solidFill>
                <a:srgbClr val="187D91"/>
              </a:solidFill>
              <a:round/>
              <a:tailEnd type="ova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CD1420B4-A04A-8448-E91A-373BA6D2EC81}"/>
              </a:ext>
            </a:extLst>
          </p:cNvPr>
          <p:cNvGrpSpPr/>
          <p:nvPr/>
        </p:nvGrpSpPr>
        <p:grpSpPr>
          <a:xfrm>
            <a:off x="2466305" y="2348439"/>
            <a:ext cx="1578822" cy="1572587"/>
            <a:chOff x="2466305" y="2348439"/>
            <a:chExt cx="1578822" cy="1572587"/>
          </a:xfrm>
        </p:grpSpPr>
        <p:sp>
          <p:nvSpPr>
            <p:cNvPr id="55" name="TextBox 54">
              <a:extLst>
                <a:ext uri="{FF2B5EF4-FFF2-40B4-BE49-F238E27FC236}">
                  <a16:creationId xmlns:a16="http://schemas.microsoft.com/office/drawing/2014/main" id="{58268F1C-2591-F2FA-8D62-40F17982959C}"/>
                </a:ext>
              </a:extLst>
            </p:cNvPr>
            <p:cNvSpPr txBox="1"/>
            <p:nvPr/>
          </p:nvSpPr>
          <p:spPr>
            <a:xfrm rot="21159626">
              <a:off x="2466305" y="3339358"/>
              <a:ext cx="1578822" cy="286745"/>
            </a:xfrm>
            <a:prstGeom prst="rect">
              <a:avLst/>
            </a:prstGeom>
            <a:noFill/>
            <a:effectLst>
              <a:glow rad="139700">
                <a:srgbClr val="114B8C">
                  <a:alpha val="40000"/>
                </a:srgbClr>
              </a:glow>
            </a:effectLst>
          </p:spPr>
          <p:txBody>
            <a:bodyPr wrap="square">
              <a:spAutoFit/>
            </a:bodyPr>
            <a:lstStyle/>
            <a:p>
              <a:pPr lvl="0" algn="ctr">
                <a:lnSpc>
                  <a:spcPct val="107000"/>
                </a:lnSpc>
                <a:spcAft>
                  <a:spcPts val="800"/>
                </a:spcAft>
                <a:defRPr/>
              </a:pPr>
              <a:r>
                <a:rPr lang="id-ID" sz="12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Mar - Jun</a:t>
              </a:r>
              <a:endPar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endParaRPr>
            </a:p>
          </p:txBody>
        </p:sp>
        <p:grpSp>
          <p:nvGrpSpPr>
            <p:cNvPr id="101" name="Group 100">
              <a:extLst>
                <a:ext uri="{FF2B5EF4-FFF2-40B4-BE49-F238E27FC236}">
                  <a16:creationId xmlns:a16="http://schemas.microsoft.com/office/drawing/2014/main" id="{5E1143F1-DC85-6D04-F66E-EF98BAF2B3E6}"/>
                </a:ext>
              </a:extLst>
            </p:cNvPr>
            <p:cNvGrpSpPr/>
            <p:nvPr/>
          </p:nvGrpSpPr>
          <p:grpSpPr>
            <a:xfrm>
              <a:off x="2518790" y="2348439"/>
              <a:ext cx="1261516" cy="1572587"/>
              <a:chOff x="2518790" y="2348439"/>
              <a:chExt cx="1261516" cy="1572587"/>
            </a:xfrm>
          </p:grpSpPr>
          <p:sp>
            <p:nvSpPr>
              <p:cNvPr id="34" name="TextBox 22">
                <a:extLst>
                  <a:ext uri="{FF2B5EF4-FFF2-40B4-BE49-F238E27FC236}">
                    <a16:creationId xmlns:a16="http://schemas.microsoft.com/office/drawing/2014/main" id="{5B31993E-634D-7DAB-05F0-2F82FC9ADE2B}"/>
                  </a:ext>
                </a:extLst>
              </p:cNvPr>
              <p:cNvSpPr txBox="1"/>
              <p:nvPr/>
            </p:nvSpPr>
            <p:spPr>
              <a:xfrm rot="21164082">
                <a:off x="2518790" y="2348439"/>
                <a:ext cx="1229687" cy="461665"/>
              </a:xfrm>
              <a:prstGeom prst="rect">
                <a:avLst/>
              </a:prstGeom>
            </p:spPr>
            <p:txBody>
              <a:bodyPr lIns="0" tIns="0" rIns="0" bIns="0" rtlCol="0" anchor="t">
                <a:spAutoFit/>
              </a:bodyPr>
              <a:lstStyle/>
              <a:p>
                <a:pPr algn="ctr">
                  <a:spcBef>
                    <a:spcPct val="0"/>
                  </a:spcBef>
                </a:pP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Pabrikasi</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a:t>
                </a: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Komponen</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dan </a:t>
                </a: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Perakitan</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a:t>
                </a: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Produk</a:t>
                </a:r>
                <a:endParaRPr lang="en-US" sz="1000" dirty="0">
                  <a:solidFill>
                    <a:srgbClr val="187D91"/>
                  </a:solidFill>
                  <a:effectLst>
                    <a:glow rad="127000">
                      <a:schemeClr val="bg1"/>
                    </a:glow>
                  </a:effectLst>
                  <a:latin typeface="Poppins" pitchFamily="2" charset="77"/>
                  <a:ea typeface="Tomorrow Bold"/>
                  <a:cs typeface="Poppins" pitchFamily="2" charset="77"/>
                  <a:sym typeface="Tomorrow Bold"/>
                </a:endParaRPr>
              </a:p>
            </p:txBody>
          </p:sp>
          <p:sp>
            <p:nvSpPr>
              <p:cNvPr id="35" name="TextBox 34">
                <a:extLst>
                  <a:ext uri="{FF2B5EF4-FFF2-40B4-BE49-F238E27FC236}">
                    <a16:creationId xmlns:a16="http://schemas.microsoft.com/office/drawing/2014/main" id="{F731C0DC-6BF1-8EA2-1577-4DB936C3A969}"/>
                  </a:ext>
                </a:extLst>
              </p:cNvPr>
              <p:cNvSpPr txBox="1"/>
              <p:nvPr/>
            </p:nvSpPr>
            <p:spPr>
              <a:xfrm rot="21362821">
                <a:off x="2787574" y="3537138"/>
                <a:ext cx="992732" cy="383888"/>
              </a:xfrm>
              <a:prstGeom prst="rect">
                <a:avLst/>
              </a:prstGeom>
              <a:noFill/>
              <a:effectLst>
                <a:glow rad="139700">
                  <a:schemeClr val="accent1">
                    <a:alpha val="40000"/>
                  </a:schemeClr>
                </a:glow>
              </a:effectLst>
            </p:spPr>
            <p:txBody>
              <a:bodyPr wrap="square">
                <a:spAutoFit/>
              </a:bodyPr>
              <a:lstStyle/>
              <a:p>
                <a:pPr lvl="0" algn="ctr">
                  <a:lnSpc>
                    <a:spcPct val="107000"/>
                  </a:lnSpc>
                  <a:spcAft>
                    <a:spcPts val="800"/>
                  </a:spcAft>
                  <a:defRPr/>
                </a:pPr>
                <a:r>
                  <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2025</a:t>
                </a:r>
              </a:p>
            </p:txBody>
          </p:sp>
          <p:cxnSp>
            <p:nvCxnSpPr>
              <p:cNvPr id="82" name="Straight Connector 81">
                <a:extLst>
                  <a:ext uri="{FF2B5EF4-FFF2-40B4-BE49-F238E27FC236}">
                    <a16:creationId xmlns:a16="http://schemas.microsoft.com/office/drawing/2014/main" id="{2351BA92-2314-DFC7-87BC-FBAB267DDF78}"/>
                  </a:ext>
                </a:extLst>
              </p:cNvPr>
              <p:cNvCxnSpPr>
                <a:cxnSpLocks/>
              </p:cNvCxnSpPr>
              <p:nvPr/>
            </p:nvCxnSpPr>
            <p:spPr>
              <a:xfrm>
                <a:off x="3186681" y="2857387"/>
                <a:ext cx="45391" cy="427526"/>
              </a:xfrm>
              <a:prstGeom prst="line">
                <a:avLst/>
              </a:prstGeom>
              <a:ln w="53975" cap="rnd">
                <a:solidFill>
                  <a:srgbClr val="187D91"/>
                </a:solidFill>
                <a:round/>
                <a:tailEnd type="oval"/>
              </a:ln>
            </p:spPr>
            <p:style>
              <a:lnRef idx="1">
                <a:schemeClr val="accent1"/>
              </a:lnRef>
              <a:fillRef idx="0">
                <a:schemeClr val="accent1"/>
              </a:fillRef>
              <a:effectRef idx="0">
                <a:schemeClr val="accent1"/>
              </a:effectRef>
              <a:fontRef idx="minor">
                <a:schemeClr val="tx1"/>
              </a:fontRef>
            </p:style>
          </p:cxnSp>
        </p:grpSp>
      </p:grpSp>
      <p:grpSp>
        <p:nvGrpSpPr>
          <p:cNvPr id="103" name="Group 102">
            <a:extLst>
              <a:ext uri="{FF2B5EF4-FFF2-40B4-BE49-F238E27FC236}">
                <a16:creationId xmlns:a16="http://schemas.microsoft.com/office/drawing/2014/main" id="{6C9FF287-F178-3457-C337-D1F770F75C4E}"/>
              </a:ext>
            </a:extLst>
          </p:cNvPr>
          <p:cNvGrpSpPr/>
          <p:nvPr/>
        </p:nvGrpSpPr>
        <p:grpSpPr>
          <a:xfrm>
            <a:off x="3415654" y="2216962"/>
            <a:ext cx="1932631" cy="1489676"/>
            <a:chOff x="3415654" y="2216962"/>
            <a:chExt cx="1932631" cy="1489676"/>
          </a:xfrm>
        </p:grpSpPr>
        <p:sp>
          <p:nvSpPr>
            <p:cNvPr id="39" name="TextBox 38">
              <a:extLst>
                <a:ext uri="{FF2B5EF4-FFF2-40B4-BE49-F238E27FC236}">
                  <a16:creationId xmlns:a16="http://schemas.microsoft.com/office/drawing/2014/main" id="{543AD8B0-4157-0709-9F25-48E0C47FFC2A}"/>
                </a:ext>
              </a:extLst>
            </p:cNvPr>
            <p:cNvSpPr txBox="1"/>
            <p:nvPr/>
          </p:nvSpPr>
          <p:spPr>
            <a:xfrm rot="20598960">
              <a:off x="3415654" y="3322750"/>
              <a:ext cx="1932631" cy="383888"/>
            </a:xfrm>
            <a:prstGeom prst="rect">
              <a:avLst/>
            </a:prstGeom>
            <a:noFill/>
            <a:effectLst>
              <a:glow rad="139700">
                <a:schemeClr val="accent1">
                  <a:alpha val="40000"/>
                </a:schemeClr>
              </a:glow>
            </a:effectLst>
          </p:spPr>
          <p:txBody>
            <a:bodyPr wrap="square">
              <a:spAutoFit/>
            </a:bodyPr>
            <a:lstStyle/>
            <a:p>
              <a:pPr lvl="0" algn="ctr">
                <a:lnSpc>
                  <a:spcPct val="107000"/>
                </a:lnSpc>
                <a:spcAft>
                  <a:spcPts val="800"/>
                </a:spcAft>
                <a:defRPr/>
              </a:pPr>
              <a:r>
                <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2025</a:t>
              </a:r>
            </a:p>
          </p:txBody>
        </p:sp>
        <p:sp>
          <p:nvSpPr>
            <p:cNvPr id="56" name="TextBox 55">
              <a:extLst>
                <a:ext uri="{FF2B5EF4-FFF2-40B4-BE49-F238E27FC236}">
                  <a16:creationId xmlns:a16="http://schemas.microsoft.com/office/drawing/2014/main" id="{545F83E2-8710-FB29-EC0C-834E145E01A9}"/>
                </a:ext>
              </a:extLst>
            </p:cNvPr>
            <p:cNvSpPr txBox="1"/>
            <p:nvPr/>
          </p:nvSpPr>
          <p:spPr>
            <a:xfrm rot="20552063">
              <a:off x="3498850" y="3134372"/>
              <a:ext cx="1578822" cy="286745"/>
            </a:xfrm>
            <a:prstGeom prst="rect">
              <a:avLst/>
            </a:prstGeom>
            <a:noFill/>
            <a:effectLst>
              <a:glow rad="139700">
                <a:srgbClr val="114B8C">
                  <a:alpha val="40000"/>
                </a:srgbClr>
              </a:glow>
            </a:effectLst>
          </p:spPr>
          <p:txBody>
            <a:bodyPr wrap="square">
              <a:spAutoFit/>
            </a:bodyPr>
            <a:lstStyle/>
            <a:p>
              <a:pPr lvl="0" algn="ctr">
                <a:lnSpc>
                  <a:spcPct val="107000"/>
                </a:lnSpc>
                <a:spcAft>
                  <a:spcPts val="800"/>
                </a:spcAft>
                <a:defRPr/>
              </a:pPr>
              <a:r>
                <a:rPr lang="id-ID" sz="12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Jun - Agu</a:t>
              </a:r>
              <a:endPar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endParaRPr>
            </a:p>
          </p:txBody>
        </p:sp>
        <p:grpSp>
          <p:nvGrpSpPr>
            <p:cNvPr id="102" name="Group 101">
              <a:extLst>
                <a:ext uri="{FF2B5EF4-FFF2-40B4-BE49-F238E27FC236}">
                  <a16:creationId xmlns:a16="http://schemas.microsoft.com/office/drawing/2014/main" id="{0F820EDD-C63D-CC90-3680-DAA5CE064B58}"/>
                </a:ext>
              </a:extLst>
            </p:cNvPr>
            <p:cNvGrpSpPr/>
            <p:nvPr/>
          </p:nvGrpSpPr>
          <p:grpSpPr>
            <a:xfrm>
              <a:off x="3467703" y="2216962"/>
              <a:ext cx="1091219" cy="937563"/>
              <a:chOff x="3467703" y="2216962"/>
              <a:chExt cx="1091219" cy="937563"/>
            </a:xfrm>
          </p:grpSpPr>
          <p:sp>
            <p:nvSpPr>
              <p:cNvPr id="38" name="TextBox 23">
                <a:extLst>
                  <a:ext uri="{FF2B5EF4-FFF2-40B4-BE49-F238E27FC236}">
                    <a16:creationId xmlns:a16="http://schemas.microsoft.com/office/drawing/2014/main" id="{D5F38FDC-3F83-BDCD-407B-88491EB60541}"/>
                  </a:ext>
                </a:extLst>
              </p:cNvPr>
              <p:cNvSpPr txBox="1"/>
              <p:nvPr/>
            </p:nvSpPr>
            <p:spPr>
              <a:xfrm rot="20689139">
                <a:off x="3467703" y="2216962"/>
                <a:ext cx="1091219" cy="461665"/>
              </a:xfrm>
              <a:prstGeom prst="rect">
                <a:avLst/>
              </a:prstGeom>
            </p:spPr>
            <p:txBody>
              <a:bodyPr wrap="square" lIns="0" tIns="0" rIns="0" bIns="0" rtlCol="0" anchor="t">
                <a:spAutoFit/>
              </a:bodyPr>
              <a:lstStyle/>
              <a:p>
                <a:pPr algn="ctr">
                  <a:spcBef>
                    <a:spcPct val="0"/>
                  </a:spcBef>
                </a:pP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Pengujian</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a:t>
                </a: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dengan</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a:t>
                </a: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Pengguna</a:t>
                </a:r>
                <a:endParaRPr lang="en-US" sz="1000" dirty="0">
                  <a:solidFill>
                    <a:srgbClr val="187D91"/>
                  </a:solidFill>
                  <a:effectLst>
                    <a:glow rad="127000">
                      <a:schemeClr val="bg1"/>
                    </a:glow>
                  </a:effectLst>
                  <a:latin typeface="Poppins" pitchFamily="2" charset="77"/>
                  <a:ea typeface="Tomorrow Bold"/>
                  <a:cs typeface="Poppins" pitchFamily="2" charset="77"/>
                  <a:sym typeface="Tomorrow Bold"/>
                </a:endParaRPr>
              </a:p>
            </p:txBody>
          </p:sp>
          <p:cxnSp>
            <p:nvCxnSpPr>
              <p:cNvPr id="89" name="Straight Connector 88">
                <a:extLst>
                  <a:ext uri="{FF2B5EF4-FFF2-40B4-BE49-F238E27FC236}">
                    <a16:creationId xmlns:a16="http://schemas.microsoft.com/office/drawing/2014/main" id="{8D98F635-2428-9F37-39A7-BED344962C5D}"/>
                  </a:ext>
                </a:extLst>
              </p:cNvPr>
              <p:cNvCxnSpPr>
                <a:cxnSpLocks/>
              </p:cNvCxnSpPr>
              <p:nvPr/>
            </p:nvCxnSpPr>
            <p:spPr>
              <a:xfrm>
                <a:off x="4127319" y="2738521"/>
                <a:ext cx="99170" cy="416004"/>
              </a:xfrm>
              <a:prstGeom prst="line">
                <a:avLst/>
              </a:prstGeom>
              <a:ln w="53975" cap="rnd">
                <a:solidFill>
                  <a:srgbClr val="187D91"/>
                </a:solidFill>
                <a:round/>
                <a:tailEnd type="oval"/>
              </a:ln>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E7AA237C-4095-5E79-02F2-D72AEDA4570A}"/>
              </a:ext>
            </a:extLst>
          </p:cNvPr>
          <p:cNvGrpSpPr/>
          <p:nvPr/>
        </p:nvGrpSpPr>
        <p:grpSpPr>
          <a:xfrm>
            <a:off x="4428752" y="1955393"/>
            <a:ext cx="1564628" cy="1220158"/>
            <a:chOff x="4428752" y="1955393"/>
            <a:chExt cx="1564628" cy="1220158"/>
          </a:xfrm>
        </p:grpSpPr>
        <p:sp>
          <p:nvSpPr>
            <p:cNvPr id="43" name="TextBox 42">
              <a:extLst>
                <a:ext uri="{FF2B5EF4-FFF2-40B4-BE49-F238E27FC236}">
                  <a16:creationId xmlns:a16="http://schemas.microsoft.com/office/drawing/2014/main" id="{49191C38-876D-CB58-35D9-36245C42B0BA}"/>
                </a:ext>
              </a:extLst>
            </p:cNvPr>
            <p:cNvSpPr txBox="1"/>
            <p:nvPr/>
          </p:nvSpPr>
          <p:spPr>
            <a:xfrm rot="19742732">
              <a:off x="5063163" y="2791663"/>
              <a:ext cx="930217" cy="383888"/>
            </a:xfrm>
            <a:prstGeom prst="rect">
              <a:avLst/>
            </a:prstGeom>
            <a:noFill/>
            <a:effectLst>
              <a:glow rad="139700">
                <a:schemeClr val="accent1">
                  <a:alpha val="40000"/>
                </a:schemeClr>
              </a:glow>
            </a:effectLst>
          </p:spPr>
          <p:txBody>
            <a:bodyPr wrap="square">
              <a:spAutoFit/>
            </a:bodyPr>
            <a:lstStyle/>
            <a:p>
              <a:pPr lvl="0" algn="ctr">
                <a:lnSpc>
                  <a:spcPct val="107000"/>
                </a:lnSpc>
                <a:spcAft>
                  <a:spcPts val="800"/>
                </a:spcAft>
                <a:defRPr/>
              </a:pPr>
              <a:r>
                <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2025</a:t>
              </a:r>
            </a:p>
          </p:txBody>
        </p:sp>
        <p:sp>
          <p:nvSpPr>
            <p:cNvPr id="57" name="TextBox 56">
              <a:extLst>
                <a:ext uri="{FF2B5EF4-FFF2-40B4-BE49-F238E27FC236}">
                  <a16:creationId xmlns:a16="http://schemas.microsoft.com/office/drawing/2014/main" id="{4980DDF4-4C0C-61DC-186D-0B052916412F}"/>
                </a:ext>
              </a:extLst>
            </p:cNvPr>
            <p:cNvSpPr txBox="1"/>
            <p:nvPr/>
          </p:nvSpPr>
          <p:spPr>
            <a:xfrm rot="19588988">
              <a:off x="4847926" y="2617503"/>
              <a:ext cx="1076800" cy="286745"/>
            </a:xfrm>
            <a:prstGeom prst="rect">
              <a:avLst/>
            </a:prstGeom>
            <a:noFill/>
            <a:effectLst>
              <a:glow rad="139700">
                <a:srgbClr val="114B8C">
                  <a:alpha val="40000"/>
                </a:srgbClr>
              </a:glow>
            </a:effectLst>
          </p:spPr>
          <p:txBody>
            <a:bodyPr wrap="square">
              <a:spAutoFit/>
            </a:bodyPr>
            <a:lstStyle/>
            <a:p>
              <a:pPr lvl="0" algn="ctr">
                <a:lnSpc>
                  <a:spcPct val="107000"/>
                </a:lnSpc>
                <a:spcAft>
                  <a:spcPts val="800"/>
                </a:spcAft>
                <a:defRPr/>
              </a:pPr>
              <a:r>
                <a:rPr lang="id-ID" sz="12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Agu - Sep</a:t>
              </a:r>
              <a:endPar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endParaRPr>
            </a:p>
          </p:txBody>
        </p:sp>
        <p:cxnSp>
          <p:nvCxnSpPr>
            <p:cNvPr id="84" name="Straight Connector 83">
              <a:extLst>
                <a:ext uri="{FF2B5EF4-FFF2-40B4-BE49-F238E27FC236}">
                  <a16:creationId xmlns:a16="http://schemas.microsoft.com/office/drawing/2014/main" id="{4033CF9E-F583-BDD4-AD8A-7BA5A9715192}"/>
                </a:ext>
              </a:extLst>
            </p:cNvPr>
            <p:cNvCxnSpPr>
              <a:cxnSpLocks/>
            </p:cNvCxnSpPr>
            <p:nvPr/>
          </p:nvCxnSpPr>
          <p:spPr>
            <a:xfrm>
              <a:off x="5108912" y="2300631"/>
              <a:ext cx="186397" cy="364359"/>
            </a:xfrm>
            <a:prstGeom prst="line">
              <a:avLst/>
            </a:prstGeom>
            <a:ln w="53975" cap="rnd">
              <a:solidFill>
                <a:srgbClr val="187D91"/>
              </a:solidFill>
              <a:round/>
              <a:tailEnd type="oval"/>
            </a:ln>
          </p:spPr>
          <p:style>
            <a:lnRef idx="1">
              <a:schemeClr val="accent1"/>
            </a:lnRef>
            <a:fillRef idx="0">
              <a:schemeClr val="accent1"/>
            </a:fillRef>
            <a:effectRef idx="0">
              <a:schemeClr val="accent1"/>
            </a:effectRef>
            <a:fontRef idx="minor">
              <a:schemeClr val="tx1"/>
            </a:fontRef>
          </p:style>
        </p:cxnSp>
        <p:sp>
          <p:nvSpPr>
            <p:cNvPr id="92" name="TextBox 23">
              <a:extLst>
                <a:ext uri="{FF2B5EF4-FFF2-40B4-BE49-F238E27FC236}">
                  <a16:creationId xmlns:a16="http://schemas.microsoft.com/office/drawing/2014/main" id="{9CCC2294-5CE8-6493-09F3-F371B75F4DEE}"/>
                </a:ext>
              </a:extLst>
            </p:cNvPr>
            <p:cNvSpPr txBox="1"/>
            <p:nvPr/>
          </p:nvSpPr>
          <p:spPr>
            <a:xfrm rot="20017471">
              <a:off x="4428752" y="1955393"/>
              <a:ext cx="1091219" cy="307777"/>
            </a:xfrm>
            <a:prstGeom prst="rect">
              <a:avLst/>
            </a:prstGeom>
          </p:spPr>
          <p:txBody>
            <a:bodyPr wrap="square" lIns="0" tIns="0" rIns="0" bIns="0" rtlCol="0" anchor="t">
              <a:spAutoFit/>
            </a:bodyPr>
            <a:lstStyle/>
            <a:p>
              <a:pPr algn="ctr">
                <a:spcBef>
                  <a:spcPct val="0"/>
                </a:spcBef>
              </a:pP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Penyusunan</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a:t>
              </a: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Laporan</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Akhir</a:t>
              </a:r>
            </a:p>
          </p:txBody>
        </p:sp>
      </p:grpSp>
      <p:grpSp>
        <p:nvGrpSpPr>
          <p:cNvPr id="105" name="Group 104">
            <a:extLst>
              <a:ext uri="{FF2B5EF4-FFF2-40B4-BE49-F238E27FC236}">
                <a16:creationId xmlns:a16="http://schemas.microsoft.com/office/drawing/2014/main" id="{7ABFF4CA-71A9-B1D8-ADD7-D549D9DFD617}"/>
              </a:ext>
            </a:extLst>
          </p:cNvPr>
          <p:cNvGrpSpPr/>
          <p:nvPr/>
        </p:nvGrpSpPr>
        <p:grpSpPr>
          <a:xfrm>
            <a:off x="5261752" y="1320554"/>
            <a:ext cx="2210047" cy="1152085"/>
            <a:chOff x="5261752" y="1320554"/>
            <a:chExt cx="2210047" cy="1152085"/>
          </a:xfrm>
        </p:grpSpPr>
        <p:sp>
          <p:nvSpPr>
            <p:cNvPr id="47" name="TextBox 46">
              <a:extLst>
                <a:ext uri="{FF2B5EF4-FFF2-40B4-BE49-F238E27FC236}">
                  <a16:creationId xmlns:a16="http://schemas.microsoft.com/office/drawing/2014/main" id="{C5A07636-CF5F-6A73-E2A2-A43420D548E5}"/>
                </a:ext>
              </a:extLst>
            </p:cNvPr>
            <p:cNvSpPr txBox="1"/>
            <p:nvPr/>
          </p:nvSpPr>
          <p:spPr>
            <a:xfrm rot="19388501">
              <a:off x="5539168" y="2088751"/>
              <a:ext cx="1932631" cy="383888"/>
            </a:xfrm>
            <a:prstGeom prst="rect">
              <a:avLst/>
            </a:prstGeom>
            <a:noFill/>
            <a:effectLst>
              <a:glow rad="139700">
                <a:schemeClr val="accent1">
                  <a:alpha val="40000"/>
                </a:schemeClr>
              </a:glow>
            </a:effectLst>
          </p:spPr>
          <p:txBody>
            <a:bodyPr wrap="square">
              <a:spAutoFit/>
            </a:bodyPr>
            <a:lstStyle/>
            <a:p>
              <a:pPr lvl="0" algn="ctr">
                <a:lnSpc>
                  <a:spcPct val="107000"/>
                </a:lnSpc>
                <a:spcAft>
                  <a:spcPts val="800"/>
                </a:spcAft>
                <a:defRPr/>
              </a:pPr>
              <a:r>
                <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2025</a:t>
              </a:r>
            </a:p>
          </p:txBody>
        </p:sp>
        <p:sp>
          <p:nvSpPr>
            <p:cNvPr id="58" name="TextBox 57">
              <a:extLst>
                <a:ext uri="{FF2B5EF4-FFF2-40B4-BE49-F238E27FC236}">
                  <a16:creationId xmlns:a16="http://schemas.microsoft.com/office/drawing/2014/main" id="{26B3863D-3B27-91B3-964F-9E85FEF68758}"/>
                </a:ext>
              </a:extLst>
            </p:cNvPr>
            <p:cNvSpPr txBox="1"/>
            <p:nvPr/>
          </p:nvSpPr>
          <p:spPr>
            <a:xfrm rot="19347576">
              <a:off x="5792272" y="1940199"/>
              <a:ext cx="1076800" cy="286745"/>
            </a:xfrm>
            <a:prstGeom prst="rect">
              <a:avLst/>
            </a:prstGeom>
            <a:noFill/>
            <a:effectLst>
              <a:glow rad="139700">
                <a:srgbClr val="114B8C">
                  <a:alpha val="40000"/>
                </a:srgbClr>
              </a:glow>
            </a:effectLst>
          </p:spPr>
          <p:txBody>
            <a:bodyPr wrap="square">
              <a:spAutoFit/>
            </a:bodyPr>
            <a:lstStyle/>
            <a:p>
              <a:pPr lvl="0" algn="ctr">
                <a:lnSpc>
                  <a:spcPct val="107000"/>
                </a:lnSpc>
                <a:spcAft>
                  <a:spcPts val="800"/>
                </a:spcAft>
                <a:defRPr/>
              </a:pPr>
              <a:r>
                <a:rPr lang="id-ID" sz="12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Sep - </a:t>
              </a:r>
              <a:r>
                <a:rPr lang="id-ID" sz="1200" b="1" dirty="0" err="1">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Okt</a:t>
              </a:r>
              <a:endPar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endParaRPr>
            </a:p>
          </p:txBody>
        </p:sp>
        <p:cxnSp>
          <p:nvCxnSpPr>
            <p:cNvPr id="87" name="Straight Connector 86">
              <a:extLst>
                <a:ext uri="{FF2B5EF4-FFF2-40B4-BE49-F238E27FC236}">
                  <a16:creationId xmlns:a16="http://schemas.microsoft.com/office/drawing/2014/main" id="{4D289571-B449-33AC-7E1F-F44A653C0BBA}"/>
                </a:ext>
              </a:extLst>
            </p:cNvPr>
            <p:cNvCxnSpPr>
              <a:cxnSpLocks/>
            </p:cNvCxnSpPr>
            <p:nvPr/>
          </p:nvCxnSpPr>
          <p:spPr>
            <a:xfrm>
              <a:off x="6025866" y="1681359"/>
              <a:ext cx="235055" cy="299673"/>
            </a:xfrm>
            <a:prstGeom prst="line">
              <a:avLst/>
            </a:prstGeom>
            <a:ln w="53975" cap="rnd">
              <a:solidFill>
                <a:srgbClr val="187D91"/>
              </a:solidFill>
              <a:round/>
              <a:tailEnd type="oval"/>
            </a:ln>
          </p:spPr>
          <p:style>
            <a:lnRef idx="1">
              <a:schemeClr val="accent1"/>
            </a:lnRef>
            <a:fillRef idx="0">
              <a:schemeClr val="accent1"/>
            </a:fillRef>
            <a:effectRef idx="0">
              <a:schemeClr val="accent1"/>
            </a:effectRef>
            <a:fontRef idx="minor">
              <a:schemeClr val="tx1"/>
            </a:fontRef>
          </p:style>
        </p:cxnSp>
        <p:sp>
          <p:nvSpPr>
            <p:cNvPr id="93" name="TextBox 23">
              <a:extLst>
                <a:ext uri="{FF2B5EF4-FFF2-40B4-BE49-F238E27FC236}">
                  <a16:creationId xmlns:a16="http://schemas.microsoft.com/office/drawing/2014/main" id="{B787D0AF-829D-3075-BCC5-566E74CC8D79}"/>
                </a:ext>
              </a:extLst>
            </p:cNvPr>
            <p:cNvSpPr txBox="1"/>
            <p:nvPr/>
          </p:nvSpPr>
          <p:spPr>
            <a:xfrm rot="19247123">
              <a:off x="5261752" y="1320554"/>
              <a:ext cx="1091219" cy="307777"/>
            </a:xfrm>
            <a:prstGeom prst="rect">
              <a:avLst/>
            </a:prstGeom>
          </p:spPr>
          <p:txBody>
            <a:bodyPr wrap="square" lIns="0" tIns="0" rIns="0" bIns="0" rtlCol="0" anchor="t">
              <a:spAutoFit/>
            </a:bodyPr>
            <a:lstStyle/>
            <a:p>
              <a:pPr algn="ctr">
                <a:spcBef>
                  <a:spcPct val="0"/>
                </a:spcBef>
              </a:pP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Distribusi</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a:t>
              </a: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Pengguna</a:t>
              </a:r>
              <a:endParaRPr lang="en-US" sz="1000" dirty="0">
                <a:solidFill>
                  <a:srgbClr val="187D91"/>
                </a:solidFill>
                <a:effectLst>
                  <a:glow rad="127000">
                    <a:schemeClr val="bg1"/>
                  </a:glow>
                </a:effectLst>
                <a:latin typeface="Poppins" pitchFamily="2" charset="77"/>
                <a:ea typeface="Tomorrow Bold"/>
                <a:cs typeface="Poppins" pitchFamily="2" charset="77"/>
                <a:sym typeface="Tomorrow Bold"/>
              </a:endParaRPr>
            </a:p>
          </p:txBody>
        </p:sp>
      </p:grpSp>
      <p:grpSp>
        <p:nvGrpSpPr>
          <p:cNvPr id="106" name="Group 105">
            <a:extLst>
              <a:ext uri="{FF2B5EF4-FFF2-40B4-BE49-F238E27FC236}">
                <a16:creationId xmlns:a16="http://schemas.microsoft.com/office/drawing/2014/main" id="{19ADB32C-C399-D425-A08D-858B1214764D}"/>
              </a:ext>
            </a:extLst>
          </p:cNvPr>
          <p:cNvGrpSpPr/>
          <p:nvPr/>
        </p:nvGrpSpPr>
        <p:grpSpPr>
          <a:xfrm>
            <a:off x="6627063" y="282905"/>
            <a:ext cx="1009137" cy="1664555"/>
            <a:chOff x="6627063" y="282905"/>
            <a:chExt cx="1009137" cy="1664555"/>
          </a:xfrm>
        </p:grpSpPr>
        <p:sp>
          <p:nvSpPr>
            <p:cNvPr id="59" name="TextBox 58">
              <a:extLst>
                <a:ext uri="{FF2B5EF4-FFF2-40B4-BE49-F238E27FC236}">
                  <a16:creationId xmlns:a16="http://schemas.microsoft.com/office/drawing/2014/main" id="{9D718073-C169-9B59-210B-D64310FC7429}"/>
                </a:ext>
              </a:extLst>
            </p:cNvPr>
            <p:cNvSpPr txBox="1"/>
            <p:nvPr/>
          </p:nvSpPr>
          <p:spPr>
            <a:xfrm rot="18820331">
              <a:off x="6742902" y="1054161"/>
              <a:ext cx="1324932" cy="461665"/>
            </a:xfrm>
            <a:prstGeom prst="rect">
              <a:avLst/>
            </a:prstGeom>
            <a:noFill/>
            <a:effectLst>
              <a:glow rad="139700">
                <a:srgbClr val="114B8C">
                  <a:alpha val="40000"/>
                </a:srgbClr>
              </a:glow>
            </a:effectLst>
          </p:spPr>
          <p:txBody>
            <a:bodyPr wrap="square">
              <a:spAutoFit/>
            </a:bodyPr>
            <a:lstStyle/>
            <a:p>
              <a:pPr lvl="0" algn="ctr">
                <a:spcAft>
                  <a:spcPts val="800"/>
                </a:spcAft>
                <a:defRPr/>
              </a:pPr>
              <a:r>
                <a:rPr lang="id-ID" sz="1200" b="1" dirty="0" err="1">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Okt</a:t>
              </a:r>
              <a:r>
                <a:rPr lang="id-ID" sz="12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rPr>
                <a:t> 2025 –Seterusnya</a:t>
              </a:r>
              <a:endParaRPr lang="id-ID" sz="1800" b="1" dirty="0">
                <a:solidFill>
                  <a:srgbClr val="187D91"/>
                </a:solidFill>
                <a:effectLst>
                  <a:glow rad="139700">
                    <a:schemeClr val="bg1"/>
                  </a:glow>
                </a:effectLst>
                <a:latin typeface="Poppins ExtraBold" pitchFamily="2" charset="77"/>
                <a:ea typeface="Calibri" panose="020F0502020204030204" pitchFamily="34" charset="0"/>
                <a:cs typeface="Poppins ExtraBold" pitchFamily="2" charset="77"/>
              </a:endParaRPr>
            </a:p>
          </p:txBody>
        </p:sp>
        <p:cxnSp>
          <p:nvCxnSpPr>
            <p:cNvPr id="91" name="Straight Connector 90">
              <a:extLst>
                <a:ext uri="{FF2B5EF4-FFF2-40B4-BE49-F238E27FC236}">
                  <a16:creationId xmlns:a16="http://schemas.microsoft.com/office/drawing/2014/main" id="{7FD6DA26-E4F9-8A00-57E6-ACB865367F16}"/>
                </a:ext>
              </a:extLst>
            </p:cNvPr>
            <p:cNvCxnSpPr>
              <a:cxnSpLocks/>
            </p:cNvCxnSpPr>
            <p:nvPr/>
          </p:nvCxnSpPr>
          <p:spPr>
            <a:xfrm>
              <a:off x="6939246" y="830368"/>
              <a:ext cx="235055" cy="299673"/>
            </a:xfrm>
            <a:prstGeom prst="line">
              <a:avLst/>
            </a:prstGeom>
            <a:ln w="53975" cap="rnd">
              <a:solidFill>
                <a:srgbClr val="187D91"/>
              </a:solidFill>
              <a:round/>
              <a:tailEnd type="oval"/>
            </a:ln>
          </p:spPr>
          <p:style>
            <a:lnRef idx="1">
              <a:schemeClr val="accent1"/>
            </a:lnRef>
            <a:fillRef idx="0">
              <a:schemeClr val="accent1"/>
            </a:fillRef>
            <a:effectRef idx="0">
              <a:schemeClr val="accent1"/>
            </a:effectRef>
            <a:fontRef idx="minor">
              <a:schemeClr val="tx1"/>
            </a:fontRef>
          </p:style>
        </p:cxnSp>
        <p:sp>
          <p:nvSpPr>
            <p:cNvPr id="94" name="TextBox 23">
              <a:extLst>
                <a:ext uri="{FF2B5EF4-FFF2-40B4-BE49-F238E27FC236}">
                  <a16:creationId xmlns:a16="http://schemas.microsoft.com/office/drawing/2014/main" id="{1338B5BE-435C-9A7E-CD67-94129B289180}"/>
                </a:ext>
              </a:extLst>
            </p:cNvPr>
            <p:cNvSpPr txBox="1"/>
            <p:nvPr/>
          </p:nvSpPr>
          <p:spPr>
            <a:xfrm rot="18846557">
              <a:off x="6388621" y="521347"/>
              <a:ext cx="784662" cy="307777"/>
            </a:xfrm>
            <a:prstGeom prst="rect">
              <a:avLst/>
            </a:prstGeom>
          </p:spPr>
          <p:txBody>
            <a:bodyPr wrap="square" lIns="0" tIns="0" rIns="0" bIns="0" rtlCol="0" anchor="t">
              <a:spAutoFit/>
            </a:bodyPr>
            <a:lstStyle/>
            <a:p>
              <a:pPr algn="ctr">
                <a:spcBef>
                  <a:spcPct val="0"/>
                </a:spcBef>
              </a:pP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Evaluasi</a:t>
              </a:r>
              <a:r>
                <a:rPr lang="en-US" sz="1000" dirty="0">
                  <a:solidFill>
                    <a:srgbClr val="187D91"/>
                  </a:solidFill>
                  <a:effectLst>
                    <a:glow rad="127000">
                      <a:schemeClr val="bg1"/>
                    </a:glow>
                  </a:effectLst>
                  <a:latin typeface="Poppins" pitchFamily="2" charset="77"/>
                  <a:ea typeface="Tomorrow Bold"/>
                  <a:cs typeface="Poppins" pitchFamily="2" charset="77"/>
                  <a:sym typeface="Tomorrow Bold"/>
                </a:rPr>
                <a:t> </a:t>
              </a:r>
              <a:r>
                <a:rPr lang="en-US" sz="1000" dirty="0" err="1">
                  <a:solidFill>
                    <a:srgbClr val="187D91"/>
                  </a:solidFill>
                  <a:effectLst>
                    <a:glow rad="127000">
                      <a:schemeClr val="bg1"/>
                    </a:glow>
                  </a:effectLst>
                  <a:latin typeface="Poppins" pitchFamily="2" charset="77"/>
                  <a:ea typeface="Tomorrow Bold"/>
                  <a:cs typeface="Poppins" pitchFamily="2" charset="77"/>
                  <a:sym typeface="Tomorrow Bold"/>
                </a:rPr>
                <a:t>Berkala</a:t>
              </a:r>
              <a:endParaRPr lang="en-US" sz="1000" dirty="0">
                <a:solidFill>
                  <a:srgbClr val="187D91"/>
                </a:solidFill>
                <a:effectLst>
                  <a:glow rad="127000">
                    <a:schemeClr val="bg1"/>
                  </a:glow>
                </a:effectLst>
                <a:latin typeface="Poppins" pitchFamily="2" charset="77"/>
                <a:ea typeface="Tomorrow Bold"/>
                <a:cs typeface="Poppins" pitchFamily="2" charset="77"/>
                <a:sym typeface="Tomorrow Bold"/>
              </a:endParaRPr>
            </a:p>
          </p:txBody>
        </p:sp>
      </p:grpSp>
      <p:sp>
        <p:nvSpPr>
          <p:cNvPr id="97" name="TextBox 12">
            <a:extLst>
              <a:ext uri="{FF2B5EF4-FFF2-40B4-BE49-F238E27FC236}">
                <a16:creationId xmlns:a16="http://schemas.microsoft.com/office/drawing/2014/main" id="{324AB7DC-578D-1A93-9AE2-A926A0B4AC0B}"/>
              </a:ext>
            </a:extLst>
          </p:cNvPr>
          <p:cNvSpPr txBox="1"/>
          <p:nvPr/>
        </p:nvSpPr>
        <p:spPr>
          <a:xfrm>
            <a:off x="1095186" y="779329"/>
            <a:ext cx="3127784" cy="788849"/>
          </a:xfrm>
          <a:prstGeom prst="roundRect">
            <a:avLst/>
          </a:prstGeom>
          <a:solidFill>
            <a:srgbClr val="187D91"/>
          </a:solidFill>
          <a:scene3d>
            <a:camera prst="orthographicFront"/>
            <a:lightRig rig="threePt" dir="t"/>
          </a:scene3d>
          <a:sp3d>
            <a:bevelT/>
          </a:sp3d>
        </p:spPr>
        <p:txBody>
          <a:bodyPr wrap="square" lIns="0" tIns="0" rIns="0" bIns="0" rtlCol="0" anchor="ctr" anchorCtr="0">
            <a:noAutofit/>
          </a:bodyPr>
          <a:lstStyle/>
          <a:p>
            <a:pPr algn="ctr"/>
            <a:r>
              <a:rPr lang="en-US" sz="2400" b="1" dirty="0">
                <a:solidFill>
                  <a:schemeClr val="bg1"/>
                </a:solidFill>
                <a:effectLst/>
                <a:latin typeface="Montserrat ExtraBold" pitchFamily="2" charset="77"/>
              </a:rPr>
              <a:t>RENCANA </a:t>
            </a:r>
            <a:r>
              <a:rPr lang="en-US" sz="2400" b="1" dirty="0">
                <a:solidFill>
                  <a:schemeClr val="bg1"/>
                </a:solidFill>
                <a:latin typeface="Montserrat ExtraBold" pitchFamily="2" charset="77"/>
              </a:rPr>
              <a:t>SELANJUTNYA</a:t>
            </a:r>
            <a:endParaRPr lang="en-US" sz="2400" b="1" dirty="0">
              <a:solidFill>
                <a:schemeClr val="bg1"/>
              </a:solidFill>
              <a:effectLst/>
              <a:latin typeface="Montserrat ExtraBold" pitchFamily="2" charset="77"/>
            </a:endParaRPr>
          </a:p>
        </p:txBody>
      </p:sp>
      <p:pic>
        <p:nvPicPr>
          <p:cNvPr id="108" name="Graphic 107">
            <a:extLst>
              <a:ext uri="{FF2B5EF4-FFF2-40B4-BE49-F238E27FC236}">
                <a16:creationId xmlns:a16="http://schemas.microsoft.com/office/drawing/2014/main" id="{EF340CED-0BBE-B3F0-CBF4-C7566405C3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394062">
            <a:off x="3064297" y="-3407303"/>
            <a:ext cx="5860623" cy="53338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03845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down)">
                                      <p:cBhvr>
                                        <p:cTn id="11" dur="500"/>
                                        <p:tgtEl>
                                          <p:spTgt spid="9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wipe(down)">
                                      <p:cBhvr>
                                        <p:cTn id="15" dur="500"/>
                                        <p:tgtEl>
                                          <p:spTgt spid="10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wipe(down)">
                                      <p:cBhvr>
                                        <p:cTn id="19" dur="500"/>
                                        <p:tgtEl>
                                          <p:spTgt spid="10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wipe(down)">
                                      <p:cBhvr>
                                        <p:cTn id="23" dur="500"/>
                                        <p:tgtEl>
                                          <p:spTgt spid="10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wipe(down)">
                                      <p:cBhvr>
                                        <p:cTn id="27" dur="500"/>
                                        <p:tgtEl>
                                          <p:spTgt spid="104"/>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down)">
                                      <p:cBhvr>
                                        <p:cTn id="31" dur="500"/>
                                        <p:tgtEl>
                                          <p:spTgt spid="105"/>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down)">
                                      <p:cBhvr>
                                        <p:cTn id="35" dur="500"/>
                                        <p:tgtEl>
                                          <p:spTgt spid="106"/>
                                        </p:tgtEl>
                                      </p:cBhvr>
                                    </p:animEffect>
                                  </p:childTnLst>
                                </p:cTn>
                              </p:par>
                              <p:par>
                                <p:cTn id="36" presetID="6" presetClass="emph" presetSubtype="0" repeatCount="indefinite" autoRev="1" fill="hold" nodeType="withEffect">
                                  <p:stCondLst>
                                    <p:cond delay="0"/>
                                  </p:stCondLst>
                                  <p:endCondLst>
                                    <p:cond evt="onNext" delay="0">
                                      <p:tgtEl>
                                        <p:sldTgt/>
                                      </p:tgtEl>
                                    </p:cond>
                                  </p:endCondLst>
                                  <p:childTnLst>
                                    <p:animScale>
                                      <p:cBhvr>
                                        <p:cTn id="37" dur="2000" fill="hold"/>
                                        <p:tgtEl>
                                          <p:spTgt spid="10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7" name="Group 26">
            <a:extLst>
              <a:ext uri="{FF2B5EF4-FFF2-40B4-BE49-F238E27FC236}">
                <a16:creationId xmlns:a16="http://schemas.microsoft.com/office/drawing/2014/main" id="{539064ED-44E2-D82F-E0A5-C12734A826CE}"/>
              </a:ext>
            </a:extLst>
          </p:cNvPr>
          <p:cNvGrpSpPr/>
          <p:nvPr/>
        </p:nvGrpSpPr>
        <p:grpSpPr>
          <a:xfrm>
            <a:off x="3317246" y="3233987"/>
            <a:ext cx="2571088" cy="841178"/>
            <a:chOff x="-585833" y="2233424"/>
            <a:chExt cx="6150038" cy="2012095"/>
          </a:xfrm>
        </p:grpSpPr>
        <p:sp>
          <p:nvSpPr>
            <p:cNvPr id="28" name="Freeform 4">
              <a:extLst>
                <a:ext uri="{FF2B5EF4-FFF2-40B4-BE49-F238E27FC236}">
                  <a16:creationId xmlns:a16="http://schemas.microsoft.com/office/drawing/2014/main" id="{B4D0E514-08E0-BDA2-F477-76AF0B63C469}"/>
                </a:ext>
              </a:extLst>
            </p:cNvPr>
            <p:cNvSpPr/>
            <p:nvPr/>
          </p:nvSpPr>
          <p:spPr>
            <a:xfrm>
              <a:off x="2487573" y="2233424"/>
              <a:ext cx="3076632" cy="2012095"/>
            </a:xfrm>
            <a:prstGeom prst="roundRect">
              <a:avLst/>
            </a:prstGeom>
            <a:blipFill>
              <a:blip r:embed="rId5"/>
              <a:stretch>
                <a:fillRect l="580" t="-5" r="1" b="-3859"/>
              </a:stretch>
            </a:blipFill>
            <a:scene3d>
              <a:camera prst="orthographicFront"/>
              <a:lightRig rig="threePt" dir="t"/>
            </a:scene3d>
            <a:sp3d>
              <a:bevelT/>
            </a:sp3d>
          </p:spPr>
          <p:txBody>
            <a:bodyPr/>
            <a:lstStyle/>
            <a:p>
              <a:endParaRPr lang="en-US" sz="338" dirty="0"/>
            </a:p>
          </p:txBody>
        </p:sp>
        <p:sp>
          <p:nvSpPr>
            <p:cNvPr id="29" name="Freeform 3">
              <a:extLst>
                <a:ext uri="{FF2B5EF4-FFF2-40B4-BE49-F238E27FC236}">
                  <a16:creationId xmlns:a16="http://schemas.microsoft.com/office/drawing/2014/main" id="{7ED1724B-7052-750B-E9D2-4BCC5FA99819}"/>
                </a:ext>
              </a:extLst>
            </p:cNvPr>
            <p:cNvSpPr/>
            <p:nvPr/>
          </p:nvSpPr>
          <p:spPr>
            <a:xfrm>
              <a:off x="-585833" y="2233424"/>
              <a:ext cx="3073406" cy="2012095"/>
            </a:xfrm>
            <a:prstGeom prst="roundRect">
              <a:avLst/>
            </a:prstGeom>
            <a:blipFill>
              <a:blip r:embed="rId6"/>
              <a:stretch>
                <a:fillRect t="-3816"/>
              </a:stretch>
            </a:blipFill>
            <a:scene3d>
              <a:camera prst="orthographicFront"/>
              <a:lightRig rig="threePt" dir="t"/>
            </a:scene3d>
            <a:sp3d>
              <a:bevelT/>
            </a:sp3d>
          </p:spPr>
          <p:txBody>
            <a:bodyPr/>
            <a:lstStyle/>
            <a:p>
              <a:endParaRPr lang="en-US" sz="338" dirty="0"/>
            </a:p>
          </p:txBody>
        </p:sp>
      </p:grpSp>
      <p:grpSp>
        <p:nvGrpSpPr>
          <p:cNvPr id="23" name="Group 22">
            <a:extLst>
              <a:ext uri="{FF2B5EF4-FFF2-40B4-BE49-F238E27FC236}">
                <a16:creationId xmlns:a16="http://schemas.microsoft.com/office/drawing/2014/main" id="{8017D4E6-B650-92D2-2E3E-322BCA8FF681}"/>
              </a:ext>
            </a:extLst>
          </p:cNvPr>
          <p:cNvGrpSpPr/>
          <p:nvPr/>
        </p:nvGrpSpPr>
        <p:grpSpPr>
          <a:xfrm>
            <a:off x="2173625" y="1465700"/>
            <a:ext cx="4876194" cy="1063742"/>
            <a:chOff x="-585833" y="2233424"/>
            <a:chExt cx="9223444" cy="2012095"/>
          </a:xfrm>
        </p:grpSpPr>
        <p:sp>
          <p:nvSpPr>
            <p:cNvPr id="24" name="Freeform 4">
              <a:extLst>
                <a:ext uri="{FF2B5EF4-FFF2-40B4-BE49-F238E27FC236}">
                  <a16:creationId xmlns:a16="http://schemas.microsoft.com/office/drawing/2014/main" id="{F3A4DEDA-C385-53E3-91CD-408818D34CCF}"/>
                </a:ext>
              </a:extLst>
            </p:cNvPr>
            <p:cNvSpPr/>
            <p:nvPr/>
          </p:nvSpPr>
          <p:spPr>
            <a:xfrm>
              <a:off x="2487573" y="2233424"/>
              <a:ext cx="3076632" cy="2012095"/>
            </a:xfrm>
            <a:prstGeom prst="roundRect">
              <a:avLst/>
            </a:prstGeom>
            <a:blipFill>
              <a:blip r:embed="rId7"/>
              <a:stretch>
                <a:fillRect l="-104" r="104"/>
              </a:stretch>
            </a:blipFill>
            <a:scene3d>
              <a:camera prst="orthographicFront"/>
              <a:lightRig rig="threePt" dir="t"/>
            </a:scene3d>
            <a:sp3d>
              <a:bevelT/>
            </a:sp3d>
          </p:spPr>
          <p:txBody>
            <a:bodyPr/>
            <a:lstStyle/>
            <a:p>
              <a:endParaRPr lang="en-US" sz="338"/>
            </a:p>
          </p:txBody>
        </p:sp>
        <p:sp>
          <p:nvSpPr>
            <p:cNvPr id="25" name="Freeform 3">
              <a:extLst>
                <a:ext uri="{FF2B5EF4-FFF2-40B4-BE49-F238E27FC236}">
                  <a16:creationId xmlns:a16="http://schemas.microsoft.com/office/drawing/2014/main" id="{DD4AC550-DAF2-F7AD-DA5A-7CBF5E85F4CA}"/>
                </a:ext>
              </a:extLst>
            </p:cNvPr>
            <p:cNvSpPr/>
            <p:nvPr/>
          </p:nvSpPr>
          <p:spPr>
            <a:xfrm>
              <a:off x="-585833" y="2233424"/>
              <a:ext cx="3073406" cy="2012095"/>
            </a:xfrm>
            <a:prstGeom prst="roundRect">
              <a:avLst/>
            </a:prstGeom>
            <a:blipFill>
              <a:blip r:embed="rId8"/>
              <a:stretch>
                <a:fillRect/>
              </a:stretch>
            </a:blipFill>
            <a:scene3d>
              <a:camera prst="orthographicFront"/>
              <a:lightRig rig="threePt" dir="t"/>
            </a:scene3d>
            <a:sp3d>
              <a:bevelT/>
            </a:sp3d>
          </p:spPr>
          <p:txBody>
            <a:bodyPr/>
            <a:lstStyle/>
            <a:p>
              <a:endParaRPr lang="en-US" sz="338" dirty="0"/>
            </a:p>
          </p:txBody>
        </p:sp>
        <p:sp>
          <p:nvSpPr>
            <p:cNvPr id="26" name="Freeform 7">
              <a:extLst>
                <a:ext uri="{FF2B5EF4-FFF2-40B4-BE49-F238E27FC236}">
                  <a16:creationId xmlns:a16="http://schemas.microsoft.com/office/drawing/2014/main" id="{ECFFFF13-26DF-4ABB-B7A6-68E0E75A0221}"/>
                </a:ext>
              </a:extLst>
            </p:cNvPr>
            <p:cNvSpPr/>
            <p:nvPr/>
          </p:nvSpPr>
          <p:spPr>
            <a:xfrm>
              <a:off x="5564205" y="2233424"/>
              <a:ext cx="3073406" cy="2012095"/>
            </a:xfrm>
            <a:prstGeom prst="roundRect">
              <a:avLst/>
            </a:prstGeom>
            <a:blipFill>
              <a:blip r:embed="rId9"/>
              <a:stretch>
                <a:fillRect l="-104" r="-1"/>
              </a:stretch>
            </a:blipFill>
            <a:scene3d>
              <a:camera prst="orthographicFront"/>
              <a:lightRig rig="threePt" dir="t"/>
            </a:scene3d>
            <a:sp3d>
              <a:bevelT/>
            </a:sp3d>
          </p:spPr>
          <p:txBody>
            <a:bodyPr/>
            <a:lstStyle/>
            <a:p>
              <a:endParaRPr lang="en-US" sz="338" dirty="0"/>
            </a:p>
          </p:txBody>
        </p:sp>
      </p:grpSp>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10"/>
          <a:stretch>
            <a:fillRect/>
          </a:stretch>
        </p:blipFill>
        <p:spPr>
          <a:xfrm>
            <a:off x="-10426" y="-5865"/>
            <a:ext cx="9164853" cy="5155230"/>
          </a:xfrm>
          <a:prstGeom prst="rect">
            <a:avLst/>
          </a:prstGeom>
        </p:spPr>
      </p:pic>
      <p:pic>
        <p:nvPicPr>
          <p:cNvPr id="41" name="Graphic 40">
            <a:extLst>
              <a:ext uri="{FF2B5EF4-FFF2-40B4-BE49-F238E27FC236}">
                <a16:creationId xmlns:a16="http://schemas.microsoft.com/office/drawing/2014/main" id="{8EB7A78A-9630-079B-D3D3-B8A3D1B485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394062">
            <a:off x="1671805" y="-2599241"/>
            <a:ext cx="5860623" cy="5333825"/>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FF4DD04B-59FE-96E8-6347-406F0254985B}"/>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66182" y="0"/>
            <a:ext cx="2115080" cy="2193416"/>
          </a:xfrm>
          <a:prstGeom prst="rect">
            <a:avLst/>
          </a:prstGeom>
          <a:effectLst>
            <a:outerShdw blurRad="50800" dist="38100" algn="l" rotWithShape="0">
              <a:prstClr val="black">
                <a:alpha val="40000"/>
              </a:prstClr>
            </a:outerShdw>
          </a:effectLst>
        </p:spPr>
      </p:pic>
      <p:pic>
        <p:nvPicPr>
          <p:cNvPr id="31" name="Picture 30">
            <a:extLst>
              <a:ext uri="{FF2B5EF4-FFF2-40B4-BE49-F238E27FC236}">
                <a16:creationId xmlns:a16="http://schemas.microsoft.com/office/drawing/2014/main" id="{3838E43D-0E36-478A-594A-EF971F8706BE}"/>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6182" y="3192954"/>
            <a:ext cx="2115080" cy="2193416"/>
          </a:xfrm>
          <a:prstGeom prst="rect">
            <a:avLst/>
          </a:prstGeom>
          <a:effectLst>
            <a:outerShdw blurRad="50800" dist="38100" algn="l" rotWithShape="0">
              <a:prstClr val="black">
                <a:alpha val="40000"/>
              </a:prstClr>
            </a:outerShdw>
          </a:effectLst>
        </p:spPr>
      </p:pic>
      <p:pic>
        <p:nvPicPr>
          <p:cNvPr id="32" name="Picture 31">
            <a:extLst>
              <a:ext uri="{FF2B5EF4-FFF2-40B4-BE49-F238E27FC236}">
                <a16:creationId xmlns:a16="http://schemas.microsoft.com/office/drawing/2014/main" id="{59A7B811-2620-9335-F218-79DD7C23A1D8}"/>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7074637" y="0"/>
            <a:ext cx="2115080" cy="2193416"/>
          </a:xfrm>
          <a:prstGeom prst="rect">
            <a:avLst/>
          </a:prstGeom>
          <a:effectLst>
            <a:outerShdw blurRad="50800" dist="38100" dir="8100000" algn="tr" rotWithShape="0">
              <a:prstClr val="black">
                <a:alpha val="40000"/>
              </a:prstClr>
            </a:outerShdw>
          </a:effectLst>
        </p:spPr>
      </p:pic>
      <p:pic>
        <p:nvPicPr>
          <p:cNvPr id="33" name="Picture 32">
            <a:extLst>
              <a:ext uri="{FF2B5EF4-FFF2-40B4-BE49-F238E27FC236}">
                <a16:creationId xmlns:a16="http://schemas.microsoft.com/office/drawing/2014/main" id="{8BD82826-BE7C-F373-38A3-1ACC08B6AE15}"/>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4637" y="3192954"/>
            <a:ext cx="2115080" cy="2193416"/>
          </a:xfrm>
          <a:prstGeom prst="rect">
            <a:avLst/>
          </a:prstGeom>
          <a:effectLst>
            <a:outerShdw blurRad="50800" dist="38100" dir="13500000" algn="br" rotWithShape="0">
              <a:prstClr val="black">
                <a:alpha val="40000"/>
              </a:prstClr>
            </a:outerShdw>
          </a:effectLst>
        </p:spPr>
      </p:pic>
      <p:grpSp>
        <p:nvGrpSpPr>
          <p:cNvPr id="13" name="Group 12">
            <a:extLst>
              <a:ext uri="{FF2B5EF4-FFF2-40B4-BE49-F238E27FC236}">
                <a16:creationId xmlns:a16="http://schemas.microsoft.com/office/drawing/2014/main" id="{4F6296CA-62D5-0D1C-BA82-28E340414C65}"/>
              </a:ext>
            </a:extLst>
          </p:cNvPr>
          <p:cNvGrpSpPr/>
          <p:nvPr/>
        </p:nvGrpSpPr>
        <p:grpSpPr>
          <a:xfrm>
            <a:off x="-10426" y="4382158"/>
            <a:ext cx="9246893" cy="931743"/>
            <a:chOff x="-10426" y="4382158"/>
            <a:chExt cx="9246893" cy="931743"/>
          </a:xfrm>
        </p:grpSpPr>
        <p:grpSp>
          <p:nvGrpSpPr>
            <p:cNvPr id="15" name="Group 14">
              <a:extLst>
                <a:ext uri="{FF2B5EF4-FFF2-40B4-BE49-F238E27FC236}">
                  <a16:creationId xmlns:a16="http://schemas.microsoft.com/office/drawing/2014/main" id="{35A3CEEE-29E5-2CE3-B1D6-A7D020D4EB73}"/>
                </a:ext>
              </a:extLst>
            </p:cNvPr>
            <p:cNvGrpSpPr/>
            <p:nvPr/>
          </p:nvGrpSpPr>
          <p:grpSpPr>
            <a:xfrm>
              <a:off x="-10426" y="4382158"/>
              <a:ext cx="9246893" cy="931743"/>
              <a:chOff x="-10426" y="4382158"/>
              <a:chExt cx="9246893" cy="931743"/>
            </a:xfrm>
          </p:grpSpPr>
          <p:grpSp>
            <p:nvGrpSpPr>
              <p:cNvPr id="17" name="Group 16">
                <a:extLst>
                  <a:ext uri="{FF2B5EF4-FFF2-40B4-BE49-F238E27FC236}">
                    <a16:creationId xmlns:a16="http://schemas.microsoft.com/office/drawing/2014/main" id="{91034E73-654C-DF78-BEEF-B9DF9752DD71}"/>
                  </a:ext>
                </a:extLst>
              </p:cNvPr>
              <p:cNvGrpSpPr/>
              <p:nvPr/>
            </p:nvGrpSpPr>
            <p:grpSpPr>
              <a:xfrm>
                <a:off x="-10426" y="4382158"/>
                <a:ext cx="9246893" cy="931743"/>
                <a:chOff x="2903" y="4321406"/>
                <a:chExt cx="12893542" cy="1309972"/>
              </a:xfrm>
            </p:grpSpPr>
            <p:grpSp>
              <p:nvGrpSpPr>
                <p:cNvPr id="19" name="Group 18">
                  <a:extLst>
                    <a:ext uri="{FF2B5EF4-FFF2-40B4-BE49-F238E27FC236}">
                      <a16:creationId xmlns:a16="http://schemas.microsoft.com/office/drawing/2014/main" id="{E40B26E4-290E-63C3-D40D-A9CF436D22E8}"/>
                    </a:ext>
                  </a:extLst>
                </p:cNvPr>
                <p:cNvGrpSpPr/>
                <p:nvPr/>
              </p:nvGrpSpPr>
              <p:grpSpPr>
                <a:xfrm>
                  <a:off x="2903" y="4321406"/>
                  <a:ext cx="12885194" cy="1309970"/>
                  <a:chOff x="2903" y="4321406"/>
                  <a:chExt cx="9289004" cy="1309970"/>
                </a:xfrm>
              </p:grpSpPr>
              <p:sp>
                <p:nvSpPr>
                  <p:cNvPr id="21" name="Freeform 20">
                    <a:extLst>
                      <a:ext uri="{FF2B5EF4-FFF2-40B4-BE49-F238E27FC236}">
                        <a16:creationId xmlns:a16="http://schemas.microsoft.com/office/drawing/2014/main" id="{666CA549-1710-F87D-6574-F09077B0B3E8}"/>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1D9C065-604B-642A-1A28-2010282C5013}"/>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20" name="Freeform 19">
                  <a:extLst>
                    <a:ext uri="{FF2B5EF4-FFF2-40B4-BE49-F238E27FC236}">
                      <a16:creationId xmlns:a16="http://schemas.microsoft.com/office/drawing/2014/main" id="{4E90D314-EB52-081A-C84D-0E70F00B4072}"/>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18" name="Rounded Rectangle 17">
                <a:extLst>
                  <a:ext uri="{FF2B5EF4-FFF2-40B4-BE49-F238E27FC236}">
                    <a16:creationId xmlns:a16="http://schemas.microsoft.com/office/drawing/2014/main" id="{6FF5BD49-2AF3-8E3E-E6C9-F153D9DFAD19}"/>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18</a:t>
                </a:fld>
                <a:endParaRPr lang="en-US" sz="1800" b="1" dirty="0">
                  <a:solidFill>
                    <a:schemeClr val="lt1"/>
                  </a:solidFill>
                  <a:latin typeface="Montserrat ExtraBold" pitchFamily="2" charset="77"/>
                </a:endParaRPr>
              </a:p>
            </p:txBody>
          </p:sp>
        </p:grpSp>
        <p:sp>
          <p:nvSpPr>
            <p:cNvPr id="16" name="TextBox 15">
              <a:extLst>
                <a:ext uri="{FF2B5EF4-FFF2-40B4-BE49-F238E27FC236}">
                  <a16:creationId xmlns:a16="http://schemas.microsoft.com/office/drawing/2014/main" id="{3F05B7B9-C34F-47E7-77A2-2B1A7B6090E0}"/>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pic>
        <p:nvPicPr>
          <p:cNvPr id="36" name="Picture 35">
            <a:extLst>
              <a:ext uri="{FF2B5EF4-FFF2-40B4-BE49-F238E27FC236}">
                <a16:creationId xmlns:a16="http://schemas.microsoft.com/office/drawing/2014/main" id="{A6E9FAE4-68B4-C97C-24A7-D4A0B030883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03054" y="536185"/>
            <a:ext cx="6537892" cy="4283849"/>
          </a:xfrm>
          <a:prstGeom prst="rect">
            <a:avLst/>
          </a:prstGeom>
          <a:effectLst>
            <a:outerShdw blurRad="63500" sx="102000" sy="102000" algn="ctr" rotWithShape="0">
              <a:prstClr val="black">
                <a:alpha val="40000"/>
              </a:prstClr>
            </a:outerShdw>
          </a:effectLst>
        </p:spPr>
      </p:pic>
      <p:pic>
        <p:nvPicPr>
          <p:cNvPr id="38" name="Picture 37">
            <a:extLst>
              <a:ext uri="{FF2B5EF4-FFF2-40B4-BE49-F238E27FC236}">
                <a16:creationId xmlns:a16="http://schemas.microsoft.com/office/drawing/2014/main" id="{1EF13BD0-0EDD-3E54-0EC6-FFA3A0A2F15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42218" y="1260639"/>
            <a:ext cx="5059564" cy="2134504"/>
          </a:xfrm>
          <a:prstGeom prst="rect">
            <a:avLst/>
          </a:prstGeom>
        </p:spPr>
      </p:pic>
      <p:pic>
        <p:nvPicPr>
          <p:cNvPr id="39" name="Picture 38">
            <a:extLst>
              <a:ext uri="{FF2B5EF4-FFF2-40B4-BE49-F238E27FC236}">
                <a16:creationId xmlns:a16="http://schemas.microsoft.com/office/drawing/2014/main" id="{1ACBCA05-191E-25EC-AC30-6FA1A72C4D4E}"/>
              </a:ext>
            </a:extLst>
          </p:cNvPr>
          <p:cNvPicPr>
            <a:picLocks noChangeAspect="1"/>
          </p:cNvPicPr>
          <p:nvPr/>
        </p:nvPicPr>
        <p:blipFill>
          <a:blip r:embed="rId16">
            <a:alphaModFix amt="19000"/>
            <a:extLst>
              <a:ext uri="{28A0092B-C50C-407E-A947-70E740481C1C}">
                <a14:useLocalDpi xmlns:a14="http://schemas.microsoft.com/office/drawing/2010/main" val="0"/>
              </a:ext>
            </a:extLst>
          </a:blip>
          <a:stretch>
            <a:fillRect/>
          </a:stretch>
        </p:blipFill>
        <p:spPr>
          <a:xfrm flipV="1">
            <a:off x="31179" y="0"/>
            <a:ext cx="9112819" cy="3811604"/>
          </a:xfrm>
          <a:prstGeom prst="rect">
            <a:avLst/>
          </a:prstGeom>
        </p:spPr>
      </p:pic>
      <p:grpSp>
        <p:nvGrpSpPr>
          <p:cNvPr id="2" name="Group 1">
            <a:extLst>
              <a:ext uri="{FF2B5EF4-FFF2-40B4-BE49-F238E27FC236}">
                <a16:creationId xmlns:a16="http://schemas.microsoft.com/office/drawing/2014/main" id="{257B9A37-9788-32AB-BE09-BED6C43B2A9B}"/>
              </a:ext>
            </a:extLst>
          </p:cNvPr>
          <p:cNvGrpSpPr/>
          <p:nvPr/>
        </p:nvGrpSpPr>
        <p:grpSpPr>
          <a:xfrm>
            <a:off x="3601191"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17"/>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18"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19"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20"/>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21"/>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22">
              <a:alphaModFix/>
            </a:blip>
            <a:stretch>
              <a:fillRect/>
            </a:stretch>
          </p:blipFill>
          <p:spPr>
            <a:xfrm>
              <a:off x="7162107" y="1614267"/>
              <a:ext cx="761833" cy="1016699"/>
            </a:xfrm>
            <a:prstGeom prst="rect">
              <a:avLst/>
            </a:prstGeom>
            <a:noFill/>
            <a:ln>
              <a:noFill/>
            </a:ln>
          </p:spPr>
        </p:pic>
      </p:grpSp>
      <p:sp>
        <p:nvSpPr>
          <p:cNvPr id="42" name="Freeform 4">
            <a:extLst>
              <a:ext uri="{FF2B5EF4-FFF2-40B4-BE49-F238E27FC236}">
                <a16:creationId xmlns:a16="http://schemas.microsoft.com/office/drawing/2014/main" id="{60D0650B-D749-CA69-EBE9-280121B3D591}"/>
              </a:ext>
            </a:extLst>
          </p:cNvPr>
          <p:cNvSpPr/>
          <p:nvPr/>
        </p:nvSpPr>
        <p:spPr>
          <a:xfrm>
            <a:off x="12376068" y="991523"/>
            <a:ext cx="3076632" cy="2012095"/>
          </a:xfrm>
          <a:prstGeom prst="roundRect">
            <a:avLst/>
          </a:prstGeom>
          <a:blipFill>
            <a:blip r:embed="rId7"/>
            <a:stretch>
              <a:fillRect l="-104" r="104"/>
            </a:stretch>
          </a:blipFill>
          <a:scene3d>
            <a:camera prst="orthographicFront"/>
            <a:lightRig rig="threePt" dir="t"/>
          </a:scene3d>
          <a:sp3d>
            <a:bevelT/>
          </a:sp3d>
        </p:spPr>
        <p:txBody>
          <a:bodyPr/>
          <a:lstStyle/>
          <a:p>
            <a:endParaRPr lang="en-US" sz="338"/>
          </a:p>
        </p:txBody>
      </p:sp>
      <p:sp>
        <p:nvSpPr>
          <p:cNvPr id="43" name="Freeform 3">
            <a:extLst>
              <a:ext uri="{FF2B5EF4-FFF2-40B4-BE49-F238E27FC236}">
                <a16:creationId xmlns:a16="http://schemas.microsoft.com/office/drawing/2014/main" id="{BB88B3F8-B801-B857-DEE1-F7232C20077D}"/>
              </a:ext>
            </a:extLst>
          </p:cNvPr>
          <p:cNvSpPr/>
          <p:nvPr/>
        </p:nvSpPr>
        <p:spPr>
          <a:xfrm>
            <a:off x="9302662" y="991523"/>
            <a:ext cx="3073406" cy="2012095"/>
          </a:xfrm>
          <a:prstGeom prst="roundRect">
            <a:avLst/>
          </a:prstGeom>
          <a:blipFill>
            <a:blip r:embed="rId8"/>
            <a:stretch>
              <a:fillRect/>
            </a:stretch>
          </a:blipFill>
          <a:scene3d>
            <a:camera prst="orthographicFront"/>
            <a:lightRig rig="threePt" dir="t"/>
          </a:scene3d>
          <a:sp3d>
            <a:bevelT/>
          </a:sp3d>
        </p:spPr>
        <p:txBody>
          <a:bodyPr/>
          <a:lstStyle/>
          <a:p>
            <a:endParaRPr lang="en-US" sz="338" dirty="0"/>
          </a:p>
        </p:txBody>
      </p:sp>
      <p:sp>
        <p:nvSpPr>
          <p:cNvPr id="44" name="Freeform 7">
            <a:extLst>
              <a:ext uri="{FF2B5EF4-FFF2-40B4-BE49-F238E27FC236}">
                <a16:creationId xmlns:a16="http://schemas.microsoft.com/office/drawing/2014/main" id="{E0C7FA65-ACD0-C055-26E0-1D15C61A3F5D}"/>
              </a:ext>
            </a:extLst>
          </p:cNvPr>
          <p:cNvSpPr/>
          <p:nvPr/>
        </p:nvSpPr>
        <p:spPr>
          <a:xfrm>
            <a:off x="15452700" y="991523"/>
            <a:ext cx="3073406" cy="2012095"/>
          </a:xfrm>
          <a:prstGeom prst="roundRect">
            <a:avLst/>
          </a:prstGeom>
          <a:blipFill>
            <a:blip r:embed="rId9"/>
            <a:stretch>
              <a:fillRect l="-104" r="-1"/>
            </a:stretch>
          </a:blipFill>
          <a:scene3d>
            <a:camera prst="orthographicFront"/>
            <a:lightRig rig="threePt" dir="t"/>
          </a:scene3d>
          <a:sp3d>
            <a:bevelT/>
          </a:sp3d>
        </p:spPr>
        <p:txBody>
          <a:bodyPr/>
          <a:lstStyle/>
          <a:p>
            <a:endParaRPr lang="en-US" sz="338" dirty="0"/>
          </a:p>
        </p:txBody>
      </p:sp>
      <p:sp>
        <p:nvSpPr>
          <p:cNvPr id="45" name="Freeform 4">
            <a:extLst>
              <a:ext uri="{FF2B5EF4-FFF2-40B4-BE49-F238E27FC236}">
                <a16:creationId xmlns:a16="http://schemas.microsoft.com/office/drawing/2014/main" id="{3735C7C0-FC14-4762-D593-54541743ECB6}"/>
              </a:ext>
            </a:extLst>
          </p:cNvPr>
          <p:cNvSpPr/>
          <p:nvPr/>
        </p:nvSpPr>
        <p:spPr>
          <a:xfrm>
            <a:off x="13903839" y="2648528"/>
            <a:ext cx="3076632" cy="2012095"/>
          </a:xfrm>
          <a:prstGeom prst="roundRect">
            <a:avLst/>
          </a:prstGeom>
          <a:blipFill>
            <a:blip r:embed="rId5"/>
            <a:stretch>
              <a:fillRect l="580" t="-5" r="1" b="-3859"/>
            </a:stretch>
          </a:blipFill>
          <a:scene3d>
            <a:camera prst="orthographicFront"/>
            <a:lightRig rig="threePt" dir="t"/>
          </a:scene3d>
          <a:sp3d>
            <a:bevelT/>
          </a:sp3d>
        </p:spPr>
        <p:txBody>
          <a:bodyPr/>
          <a:lstStyle/>
          <a:p>
            <a:endParaRPr lang="en-US" sz="338" dirty="0"/>
          </a:p>
        </p:txBody>
      </p:sp>
      <p:sp>
        <p:nvSpPr>
          <p:cNvPr id="46" name="Freeform 3">
            <a:extLst>
              <a:ext uri="{FF2B5EF4-FFF2-40B4-BE49-F238E27FC236}">
                <a16:creationId xmlns:a16="http://schemas.microsoft.com/office/drawing/2014/main" id="{A16D0380-84CE-3547-8EE3-F38CF373FD95}"/>
              </a:ext>
            </a:extLst>
          </p:cNvPr>
          <p:cNvSpPr/>
          <p:nvPr/>
        </p:nvSpPr>
        <p:spPr>
          <a:xfrm>
            <a:off x="10830433" y="2648528"/>
            <a:ext cx="3073406" cy="2012095"/>
          </a:xfrm>
          <a:prstGeom prst="roundRect">
            <a:avLst/>
          </a:prstGeom>
          <a:blipFill>
            <a:blip r:embed="rId6"/>
            <a:stretch>
              <a:fillRect t="-3816"/>
            </a:stretch>
          </a:blipFill>
          <a:scene3d>
            <a:camera prst="orthographicFront"/>
            <a:lightRig rig="threePt" dir="t"/>
          </a:scene3d>
          <a:sp3d>
            <a:bevelT/>
          </a:sp3d>
        </p:spPr>
        <p:txBody>
          <a:bodyPr/>
          <a:lstStyle/>
          <a:p>
            <a:endParaRPr lang="en-US" sz="338" dirty="0"/>
          </a:p>
        </p:txBody>
      </p:sp>
      <p:pic>
        <p:nvPicPr>
          <p:cNvPr id="12" name="11glovitoo_demo">
            <a:hlinkClick r:id="" action="ppaction://media"/>
            <a:extLst>
              <a:ext uri="{FF2B5EF4-FFF2-40B4-BE49-F238E27FC236}">
                <a16:creationId xmlns:a16="http://schemas.microsoft.com/office/drawing/2014/main" id="{0F0EE73F-2062-8147-EA67-59D98850F42D}"/>
              </a:ext>
            </a:extLst>
          </p:cNvPr>
          <p:cNvPicPr>
            <a:picLocks noChangeAspect="1"/>
          </p:cNvPicPr>
          <p:nvPr>
            <a:videoFile r:link="rId1"/>
            <p:extLst>
              <p:ext uri="{DAA4B4D4-6D71-4841-9C94-3DE7FCFB9230}">
                <p14:media xmlns:p14="http://schemas.microsoft.com/office/powerpoint/2010/main" r:embed="rId2">
                  <p14:trim st="634.1292"/>
                </p14:media>
              </p:ext>
            </p:extLst>
          </p:nvPr>
        </p:nvPicPr>
        <p:blipFill>
          <a:blip r:embed="rId23"/>
          <a:stretch>
            <a:fillRect/>
          </a:stretch>
        </p:blipFill>
        <p:spPr>
          <a:xfrm>
            <a:off x="1479058" y="643237"/>
            <a:ext cx="6185884" cy="3480768"/>
          </a:xfrm>
          <a:prstGeom prst="rect">
            <a:avLst/>
          </a:prstGeom>
        </p:spPr>
      </p:pic>
    </p:spTree>
    <p:extLst>
      <p:ext uri="{BB962C8B-B14F-4D97-AF65-F5344CB8AC3E}">
        <p14:creationId xmlns:p14="http://schemas.microsoft.com/office/powerpoint/2010/main" val="3814094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196" fill="hold"/>
                                        <p:tgtEl>
                                          <p:spTgt spid="12"/>
                                        </p:tgtEl>
                                      </p:cBhvr>
                                    </p:cmd>
                                  </p:childTnLst>
                                </p:cTn>
                              </p:par>
                              <p:par>
                                <p:cTn id="7" presetID="6" presetClass="emph" presetSubtype="0" repeatCount="indefinite" autoRev="1" fill="hold" nodeType="withEffect">
                                  <p:stCondLst>
                                    <p:cond delay="0"/>
                                  </p:stCondLst>
                                  <p:endCondLst>
                                    <p:cond evt="onNext" delay="0">
                                      <p:tgtEl>
                                        <p:sldTgt/>
                                      </p:tgtEl>
                                    </p:cond>
                                  </p:endCondLst>
                                  <p:childTnLst>
                                    <p:animScale>
                                      <p:cBhvr>
                                        <p:cTn id="8" dur="2000" fill="hold"/>
                                        <p:tgtEl>
                                          <p:spTgt spid="41"/>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2"/>
                </p:tgtEl>
              </p:cMediaNode>
            </p:video>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3"/>
          <a:stretch>
            <a:fillRect/>
          </a:stretch>
        </p:blipFill>
        <p:spPr>
          <a:xfrm>
            <a:off x="-10426" y="-5865"/>
            <a:ext cx="9164853" cy="5155230"/>
          </a:xfrm>
          <a:prstGeom prst="rect">
            <a:avLst/>
          </a:prstGeom>
        </p:spPr>
      </p:pic>
      <p:pic>
        <p:nvPicPr>
          <p:cNvPr id="36" name="Graphic 35">
            <a:extLst>
              <a:ext uri="{FF2B5EF4-FFF2-40B4-BE49-F238E27FC236}">
                <a16:creationId xmlns:a16="http://schemas.microsoft.com/office/drawing/2014/main" id="{67F6C13C-15AB-60B4-BF4E-33B305600E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735289">
            <a:off x="5763395" y="1307654"/>
            <a:ext cx="3367757" cy="3065037"/>
          </a:xfrm>
          <a:prstGeom prst="rect">
            <a:avLst/>
          </a:prstGeom>
          <a:effectLst>
            <a:outerShdw blurRad="50800" dist="38100" dir="2700000" algn="tl" rotWithShape="0">
              <a:prstClr val="black">
                <a:alpha val="40000"/>
              </a:prstClr>
            </a:outerShdw>
          </a:effectLst>
        </p:spPr>
      </p:pic>
      <p:pic>
        <p:nvPicPr>
          <p:cNvPr id="37" name="Graphic 36">
            <a:extLst>
              <a:ext uri="{FF2B5EF4-FFF2-40B4-BE49-F238E27FC236}">
                <a16:creationId xmlns:a16="http://schemas.microsoft.com/office/drawing/2014/main" id="{6678E8F7-7B93-4F50-988D-49EB72FD2E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864711" flipH="1">
            <a:off x="12848" y="1307654"/>
            <a:ext cx="3367757" cy="3065037"/>
          </a:xfrm>
          <a:prstGeom prst="rect">
            <a:avLst/>
          </a:prstGeom>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92918BEF-E323-DF30-5D89-CD880F95682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0" y="4004099"/>
            <a:ext cx="1179344" cy="1223024"/>
          </a:xfrm>
          <a:prstGeom prst="rect">
            <a:avLst/>
          </a:prstGeom>
          <a:effectLst>
            <a:outerShdw blurRad="50800" dist="38100" algn="l" rotWithShape="0">
              <a:prstClr val="black">
                <a:alpha val="40000"/>
              </a:prstClr>
            </a:outerShdw>
          </a:effectLst>
        </p:spPr>
      </p:pic>
      <p:pic>
        <p:nvPicPr>
          <p:cNvPr id="34" name="Picture 33">
            <a:extLst>
              <a:ext uri="{FF2B5EF4-FFF2-40B4-BE49-F238E27FC236}">
                <a16:creationId xmlns:a16="http://schemas.microsoft.com/office/drawing/2014/main" id="{1E85AA3B-612F-980A-B940-5D74D8E1D47E}"/>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64656" y="4004099"/>
            <a:ext cx="1179344" cy="1223024"/>
          </a:xfrm>
          <a:prstGeom prst="rect">
            <a:avLst/>
          </a:prstGeom>
          <a:effectLst>
            <a:outerShdw blurRad="50800" dist="38100" dir="8100000" algn="tr" rotWithShape="0">
              <a:prstClr val="black">
                <a:alpha val="40000"/>
              </a:prstClr>
            </a:outerShdw>
          </a:effectLst>
        </p:spPr>
      </p:pic>
      <p:grpSp>
        <p:nvGrpSpPr>
          <p:cNvPr id="2" name="Group 1">
            <a:extLst>
              <a:ext uri="{FF2B5EF4-FFF2-40B4-BE49-F238E27FC236}">
                <a16:creationId xmlns:a16="http://schemas.microsoft.com/office/drawing/2014/main" id="{257B9A37-9788-32AB-BE09-BED6C43B2A9B}"/>
              </a:ext>
            </a:extLst>
          </p:cNvPr>
          <p:cNvGrpSpPr/>
          <p:nvPr/>
        </p:nvGrpSpPr>
        <p:grpSpPr>
          <a:xfrm>
            <a:off x="3601191"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7"/>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8"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9"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10"/>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11"/>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2">
              <a:alphaModFix/>
            </a:blip>
            <a:stretch>
              <a:fillRect/>
            </a:stretch>
          </p:blipFill>
          <p:spPr>
            <a:xfrm>
              <a:off x="7162107" y="1614267"/>
              <a:ext cx="761833" cy="1016699"/>
            </a:xfrm>
            <a:prstGeom prst="rect">
              <a:avLst/>
            </a:prstGeom>
            <a:noFill/>
            <a:ln>
              <a:noFill/>
            </a:ln>
          </p:spPr>
        </p:pic>
      </p:grpSp>
      <p:grpSp>
        <p:nvGrpSpPr>
          <p:cNvPr id="13" name="Group 12">
            <a:extLst>
              <a:ext uri="{FF2B5EF4-FFF2-40B4-BE49-F238E27FC236}">
                <a16:creationId xmlns:a16="http://schemas.microsoft.com/office/drawing/2014/main" id="{B74A29E0-9F7F-2A0B-0AED-A8172FD4F67A}"/>
              </a:ext>
            </a:extLst>
          </p:cNvPr>
          <p:cNvGrpSpPr/>
          <p:nvPr/>
        </p:nvGrpSpPr>
        <p:grpSpPr>
          <a:xfrm>
            <a:off x="-10426" y="4382158"/>
            <a:ext cx="9246893" cy="931743"/>
            <a:chOff x="-10426" y="4382158"/>
            <a:chExt cx="9246893" cy="931743"/>
          </a:xfrm>
        </p:grpSpPr>
        <p:grpSp>
          <p:nvGrpSpPr>
            <p:cNvPr id="15" name="Group 14">
              <a:extLst>
                <a:ext uri="{FF2B5EF4-FFF2-40B4-BE49-F238E27FC236}">
                  <a16:creationId xmlns:a16="http://schemas.microsoft.com/office/drawing/2014/main" id="{2566DC11-160D-51DE-9CCC-1A448C78A877}"/>
                </a:ext>
              </a:extLst>
            </p:cNvPr>
            <p:cNvGrpSpPr/>
            <p:nvPr/>
          </p:nvGrpSpPr>
          <p:grpSpPr>
            <a:xfrm>
              <a:off x="-10426" y="4382158"/>
              <a:ext cx="9246893" cy="931743"/>
              <a:chOff x="-10426" y="4382158"/>
              <a:chExt cx="9246893" cy="931743"/>
            </a:xfrm>
          </p:grpSpPr>
          <p:grpSp>
            <p:nvGrpSpPr>
              <p:cNvPr id="17" name="Group 16">
                <a:extLst>
                  <a:ext uri="{FF2B5EF4-FFF2-40B4-BE49-F238E27FC236}">
                    <a16:creationId xmlns:a16="http://schemas.microsoft.com/office/drawing/2014/main" id="{71444982-3F6E-8C90-8EFC-AE94653BA40B}"/>
                  </a:ext>
                </a:extLst>
              </p:cNvPr>
              <p:cNvGrpSpPr/>
              <p:nvPr/>
            </p:nvGrpSpPr>
            <p:grpSpPr>
              <a:xfrm>
                <a:off x="-10426" y="4382158"/>
                <a:ext cx="9246893" cy="931743"/>
                <a:chOff x="2903" y="4321406"/>
                <a:chExt cx="12893542" cy="1309972"/>
              </a:xfrm>
            </p:grpSpPr>
            <p:grpSp>
              <p:nvGrpSpPr>
                <p:cNvPr id="19" name="Group 18">
                  <a:extLst>
                    <a:ext uri="{FF2B5EF4-FFF2-40B4-BE49-F238E27FC236}">
                      <a16:creationId xmlns:a16="http://schemas.microsoft.com/office/drawing/2014/main" id="{A3A1706E-280C-A0A7-72AE-148F137144C9}"/>
                    </a:ext>
                  </a:extLst>
                </p:cNvPr>
                <p:cNvGrpSpPr/>
                <p:nvPr/>
              </p:nvGrpSpPr>
              <p:grpSpPr>
                <a:xfrm>
                  <a:off x="2903" y="4321406"/>
                  <a:ext cx="12885194" cy="1309970"/>
                  <a:chOff x="2903" y="4321406"/>
                  <a:chExt cx="9289004" cy="1309970"/>
                </a:xfrm>
              </p:grpSpPr>
              <p:sp>
                <p:nvSpPr>
                  <p:cNvPr id="21" name="Freeform 20">
                    <a:extLst>
                      <a:ext uri="{FF2B5EF4-FFF2-40B4-BE49-F238E27FC236}">
                        <a16:creationId xmlns:a16="http://schemas.microsoft.com/office/drawing/2014/main" id="{00BFF21E-FD95-AB19-11FB-F01646DC8FEB}"/>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5DDD3EB-1AD1-788A-E9EB-F8E8AE1258FC}"/>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20" name="Freeform 19">
                  <a:extLst>
                    <a:ext uri="{FF2B5EF4-FFF2-40B4-BE49-F238E27FC236}">
                      <a16:creationId xmlns:a16="http://schemas.microsoft.com/office/drawing/2014/main" id="{8D99B071-3629-317E-7F39-01CDDC69819C}"/>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18" name="Rounded Rectangle 17">
                <a:extLst>
                  <a:ext uri="{FF2B5EF4-FFF2-40B4-BE49-F238E27FC236}">
                    <a16:creationId xmlns:a16="http://schemas.microsoft.com/office/drawing/2014/main" id="{3F5219D3-75D5-6092-49E6-79A0321B8319}"/>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19</a:t>
                </a:fld>
                <a:endParaRPr lang="en-US" sz="1800" b="1" dirty="0">
                  <a:solidFill>
                    <a:schemeClr val="lt1"/>
                  </a:solidFill>
                  <a:latin typeface="Montserrat ExtraBold" pitchFamily="2" charset="77"/>
                </a:endParaRPr>
              </a:p>
            </p:txBody>
          </p:sp>
        </p:grpSp>
        <p:sp>
          <p:nvSpPr>
            <p:cNvPr id="16" name="TextBox 15">
              <a:extLst>
                <a:ext uri="{FF2B5EF4-FFF2-40B4-BE49-F238E27FC236}">
                  <a16:creationId xmlns:a16="http://schemas.microsoft.com/office/drawing/2014/main" id="{DBF29440-842D-8495-18BA-209B58E62897}"/>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pic>
        <p:nvPicPr>
          <p:cNvPr id="23" name="Picture 22">
            <a:extLst>
              <a:ext uri="{FF2B5EF4-FFF2-40B4-BE49-F238E27FC236}">
                <a16:creationId xmlns:a16="http://schemas.microsoft.com/office/drawing/2014/main" id="{1C5A56EC-9B92-5458-9173-E3B31E15C899}"/>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0" y="-16701"/>
            <a:ext cx="1179344" cy="1223024"/>
          </a:xfrm>
          <a:prstGeom prst="rect">
            <a:avLst/>
          </a:prstGeom>
          <a:effectLst>
            <a:outerShdw blurRad="50800" dist="38100" algn="l" rotWithShape="0">
              <a:prstClr val="black">
                <a:alpha val="40000"/>
              </a:prstClr>
            </a:outerShdw>
          </a:effectLst>
        </p:spPr>
      </p:pic>
      <p:pic>
        <p:nvPicPr>
          <p:cNvPr id="24" name="Picture 23">
            <a:extLst>
              <a:ext uri="{FF2B5EF4-FFF2-40B4-BE49-F238E27FC236}">
                <a16:creationId xmlns:a16="http://schemas.microsoft.com/office/drawing/2014/main" id="{EF03F23C-6096-DE57-63BB-2066F217CC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7964656" y="-16701"/>
            <a:ext cx="1179344" cy="1223024"/>
          </a:xfrm>
          <a:prstGeom prst="rect">
            <a:avLst/>
          </a:prstGeom>
          <a:effectLst>
            <a:outerShdw blurRad="50800" dist="38100" dir="8100000" algn="tr" rotWithShape="0">
              <a:prstClr val="black">
                <a:alpha val="40000"/>
              </a:prstClr>
            </a:outerShdw>
          </a:effectLst>
        </p:spPr>
      </p:pic>
      <p:sp>
        <p:nvSpPr>
          <p:cNvPr id="26" name="Freeform 4">
            <a:extLst>
              <a:ext uri="{FF2B5EF4-FFF2-40B4-BE49-F238E27FC236}">
                <a16:creationId xmlns:a16="http://schemas.microsoft.com/office/drawing/2014/main" id="{8A266D94-C01D-AFD8-5F0B-33F75BFC61E9}"/>
              </a:ext>
            </a:extLst>
          </p:cNvPr>
          <p:cNvSpPr/>
          <p:nvPr/>
        </p:nvSpPr>
        <p:spPr>
          <a:xfrm>
            <a:off x="3073406" y="991523"/>
            <a:ext cx="3076632" cy="2012095"/>
          </a:xfrm>
          <a:prstGeom prst="roundRect">
            <a:avLst/>
          </a:prstGeom>
          <a:blipFill>
            <a:blip r:embed="rId13"/>
            <a:stretch>
              <a:fillRect l="-104" r="104"/>
            </a:stretch>
          </a:blipFill>
          <a:scene3d>
            <a:camera prst="orthographicFront"/>
            <a:lightRig rig="threePt" dir="t"/>
          </a:scene3d>
          <a:sp3d>
            <a:bevelT/>
          </a:sp3d>
        </p:spPr>
        <p:txBody>
          <a:bodyPr/>
          <a:lstStyle/>
          <a:p>
            <a:endParaRPr lang="en-US" sz="338"/>
          </a:p>
        </p:txBody>
      </p:sp>
      <p:sp>
        <p:nvSpPr>
          <p:cNvPr id="27" name="Freeform 3">
            <a:extLst>
              <a:ext uri="{FF2B5EF4-FFF2-40B4-BE49-F238E27FC236}">
                <a16:creationId xmlns:a16="http://schemas.microsoft.com/office/drawing/2014/main" id="{A686905A-25DE-1292-3CCB-DEDCB7C28255}"/>
              </a:ext>
            </a:extLst>
          </p:cNvPr>
          <p:cNvSpPr/>
          <p:nvPr/>
        </p:nvSpPr>
        <p:spPr>
          <a:xfrm>
            <a:off x="0" y="991523"/>
            <a:ext cx="3073406" cy="2012095"/>
          </a:xfrm>
          <a:prstGeom prst="roundRect">
            <a:avLst/>
          </a:prstGeom>
          <a:blipFill>
            <a:blip r:embed="rId14"/>
            <a:stretch>
              <a:fillRect/>
            </a:stretch>
          </a:blipFill>
          <a:scene3d>
            <a:camera prst="orthographicFront"/>
            <a:lightRig rig="threePt" dir="t"/>
          </a:scene3d>
          <a:sp3d>
            <a:bevelT/>
          </a:sp3d>
        </p:spPr>
        <p:txBody>
          <a:bodyPr/>
          <a:lstStyle/>
          <a:p>
            <a:endParaRPr lang="en-US" sz="338" dirty="0"/>
          </a:p>
        </p:txBody>
      </p:sp>
      <p:sp>
        <p:nvSpPr>
          <p:cNvPr id="28" name="Freeform 7">
            <a:extLst>
              <a:ext uri="{FF2B5EF4-FFF2-40B4-BE49-F238E27FC236}">
                <a16:creationId xmlns:a16="http://schemas.microsoft.com/office/drawing/2014/main" id="{29E3271E-CD5B-1784-513A-1064B26AAD88}"/>
              </a:ext>
            </a:extLst>
          </p:cNvPr>
          <p:cNvSpPr/>
          <p:nvPr/>
        </p:nvSpPr>
        <p:spPr>
          <a:xfrm>
            <a:off x="6150038" y="991523"/>
            <a:ext cx="3073406" cy="2012095"/>
          </a:xfrm>
          <a:prstGeom prst="roundRect">
            <a:avLst/>
          </a:prstGeom>
          <a:blipFill>
            <a:blip r:embed="rId15"/>
            <a:stretch>
              <a:fillRect l="-104" r="-1"/>
            </a:stretch>
          </a:blipFill>
          <a:scene3d>
            <a:camera prst="orthographicFront"/>
            <a:lightRig rig="threePt" dir="t"/>
          </a:scene3d>
          <a:sp3d>
            <a:bevelT/>
          </a:sp3d>
        </p:spPr>
        <p:txBody>
          <a:bodyPr/>
          <a:lstStyle/>
          <a:p>
            <a:endParaRPr lang="en-US" sz="338" dirty="0"/>
          </a:p>
        </p:txBody>
      </p:sp>
      <p:sp>
        <p:nvSpPr>
          <p:cNvPr id="30" name="Freeform 4">
            <a:extLst>
              <a:ext uri="{FF2B5EF4-FFF2-40B4-BE49-F238E27FC236}">
                <a16:creationId xmlns:a16="http://schemas.microsoft.com/office/drawing/2014/main" id="{C423CCAC-4E5E-87BA-C068-1E30E14FC9F4}"/>
              </a:ext>
            </a:extLst>
          </p:cNvPr>
          <p:cNvSpPr/>
          <p:nvPr/>
        </p:nvSpPr>
        <p:spPr>
          <a:xfrm>
            <a:off x="4601177" y="2648528"/>
            <a:ext cx="3076632" cy="2012095"/>
          </a:xfrm>
          <a:prstGeom prst="roundRect">
            <a:avLst/>
          </a:prstGeom>
          <a:blipFill>
            <a:blip r:embed="rId16"/>
            <a:stretch>
              <a:fillRect l="580" t="-5" r="1" b="-3859"/>
            </a:stretch>
          </a:blipFill>
          <a:scene3d>
            <a:camera prst="orthographicFront"/>
            <a:lightRig rig="threePt" dir="t"/>
          </a:scene3d>
          <a:sp3d>
            <a:bevelT/>
          </a:sp3d>
        </p:spPr>
        <p:txBody>
          <a:bodyPr/>
          <a:lstStyle/>
          <a:p>
            <a:endParaRPr lang="en-US" sz="338" dirty="0"/>
          </a:p>
        </p:txBody>
      </p:sp>
      <p:sp>
        <p:nvSpPr>
          <p:cNvPr id="31" name="Freeform 3">
            <a:extLst>
              <a:ext uri="{FF2B5EF4-FFF2-40B4-BE49-F238E27FC236}">
                <a16:creationId xmlns:a16="http://schemas.microsoft.com/office/drawing/2014/main" id="{60116C56-558F-3FDC-BC80-B9FE719E0A2A}"/>
              </a:ext>
            </a:extLst>
          </p:cNvPr>
          <p:cNvSpPr/>
          <p:nvPr/>
        </p:nvSpPr>
        <p:spPr>
          <a:xfrm>
            <a:off x="1527771" y="2648528"/>
            <a:ext cx="3073406" cy="2012095"/>
          </a:xfrm>
          <a:prstGeom prst="roundRect">
            <a:avLst/>
          </a:prstGeom>
          <a:blipFill>
            <a:blip r:embed="rId17"/>
            <a:stretch>
              <a:fillRect t="-3816"/>
            </a:stretch>
          </a:blipFill>
          <a:scene3d>
            <a:camera prst="orthographicFront"/>
            <a:lightRig rig="threePt" dir="t"/>
          </a:scene3d>
          <a:sp3d>
            <a:bevelT/>
          </a:sp3d>
        </p:spPr>
        <p:txBody>
          <a:bodyPr/>
          <a:lstStyle/>
          <a:p>
            <a:endParaRPr lang="en-US" sz="338" dirty="0"/>
          </a:p>
        </p:txBody>
      </p:sp>
      <p:pic>
        <p:nvPicPr>
          <p:cNvPr id="32" name="Picture 31">
            <a:extLst>
              <a:ext uri="{FF2B5EF4-FFF2-40B4-BE49-F238E27FC236}">
                <a16:creationId xmlns:a16="http://schemas.microsoft.com/office/drawing/2014/main" id="{C0E6BB28-AA6F-C72D-E750-40FAA725E36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38865" y="3942318"/>
            <a:ext cx="2266270" cy="818185"/>
          </a:xfrm>
          <a:prstGeom prst="rect">
            <a:avLst/>
          </a:prstGeom>
          <a:effectLst>
            <a:glow rad="127000">
              <a:schemeClr val="bg1"/>
            </a:glow>
            <a:outerShdw blurRad="50800" dist="50800" dir="5400000" algn="ctr" rotWithShape="0">
              <a:schemeClr val="bg1">
                <a:lumMod val="65000"/>
              </a:schemeClr>
            </a:outerShdw>
          </a:effectLst>
        </p:spPr>
      </p:pic>
      <p:sp>
        <p:nvSpPr>
          <p:cNvPr id="35" name="TextBox 12">
            <a:extLst>
              <a:ext uri="{FF2B5EF4-FFF2-40B4-BE49-F238E27FC236}">
                <a16:creationId xmlns:a16="http://schemas.microsoft.com/office/drawing/2014/main" id="{7368A18F-43B3-AB7F-E416-B42B3BDDBB8F}"/>
              </a:ext>
            </a:extLst>
          </p:cNvPr>
          <p:cNvSpPr txBox="1"/>
          <p:nvPr/>
        </p:nvSpPr>
        <p:spPr>
          <a:xfrm>
            <a:off x="2871083" y="643238"/>
            <a:ext cx="3127784"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dirty="0">
                <a:solidFill>
                  <a:schemeClr val="bg1"/>
                </a:solidFill>
                <a:effectLst/>
                <a:latin typeface="Montserrat ExtraBold" pitchFamily="2" charset="77"/>
              </a:rPr>
              <a:t>DOKUMENTASI</a:t>
            </a:r>
          </a:p>
        </p:txBody>
      </p:sp>
    </p:spTree>
    <p:extLst>
      <p:ext uri="{BB962C8B-B14F-4D97-AF65-F5344CB8AC3E}">
        <p14:creationId xmlns:p14="http://schemas.microsoft.com/office/powerpoint/2010/main" val="267026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grpId="0" nodeType="withEffect">
                                  <p:stCondLst>
                                    <p:cond delay="0"/>
                                  </p:stCondLst>
                                  <p:childTnLst>
                                    <p:animScale>
                                      <p:cBhvr>
                                        <p:cTn id="6" dur="250" fill="hold"/>
                                        <p:tgtEl>
                                          <p:spTgt spid="27"/>
                                        </p:tgtEl>
                                      </p:cBhvr>
                                      <p:by x="107000" y="107000"/>
                                    </p:animScale>
                                  </p:childTnLst>
                                </p:cTn>
                              </p:par>
                            </p:childTnLst>
                          </p:cTn>
                        </p:par>
                        <p:par>
                          <p:cTn id="7" fill="hold">
                            <p:stCondLst>
                              <p:cond delay="500"/>
                            </p:stCondLst>
                            <p:childTnLst>
                              <p:par>
                                <p:cTn id="8" presetID="6" presetClass="emph" presetSubtype="0" autoRev="1" fill="hold" grpId="0" nodeType="afterEffect">
                                  <p:stCondLst>
                                    <p:cond delay="0"/>
                                  </p:stCondLst>
                                  <p:childTnLst>
                                    <p:animScale>
                                      <p:cBhvr>
                                        <p:cTn id="9" dur="250" fill="hold"/>
                                        <p:tgtEl>
                                          <p:spTgt spid="26"/>
                                        </p:tgtEl>
                                      </p:cBhvr>
                                      <p:by x="107000" y="107000"/>
                                    </p:animScale>
                                  </p:childTnLst>
                                </p:cTn>
                              </p:par>
                            </p:childTnLst>
                          </p:cTn>
                        </p:par>
                        <p:par>
                          <p:cTn id="10" fill="hold">
                            <p:stCondLst>
                              <p:cond delay="1000"/>
                            </p:stCondLst>
                            <p:childTnLst>
                              <p:par>
                                <p:cTn id="11" presetID="6" presetClass="emph" presetSubtype="0" autoRev="1" fill="hold" grpId="0" nodeType="afterEffect">
                                  <p:stCondLst>
                                    <p:cond delay="0"/>
                                  </p:stCondLst>
                                  <p:childTnLst>
                                    <p:animScale>
                                      <p:cBhvr>
                                        <p:cTn id="12" dur="250" fill="hold"/>
                                        <p:tgtEl>
                                          <p:spTgt spid="28"/>
                                        </p:tgtEl>
                                      </p:cBhvr>
                                      <p:by x="107000" y="107000"/>
                                    </p:animScale>
                                  </p:childTnLst>
                                </p:cTn>
                              </p:par>
                            </p:childTnLst>
                          </p:cTn>
                        </p:par>
                        <p:par>
                          <p:cTn id="13" fill="hold">
                            <p:stCondLst>
                              <p:cond delay="1500"/>
                            </p:stCondLst>
                            <p:childTnLst>
                              <p:par>
                                <p:cTn id="14" presetID="6" presetClass="emph" presetSubtype="0" autoRev="1" fill="hold" grpId="0" nodeType="afterEffect">
                                  <p:stCondLst>
                                    <p:cond delay="0"/>
                                  </p:stCondLst>
                                  <p:childTnLst>
                                    <p:animScale>
                                      <p:cBhvr>
                                        <p:cTn id="15" dur="250" fill="hold"/>
                                        <p:tgtEl>
                                          <p:spTgt spid="31"/>
                                        </p:tgtEl>
                                      </p:cBhvr>
                                      <p:by x="107000" y="107000"/>
                                    </p:animScale>
                                  </p:childTnLst>
                                </p:cTn>
                              </p:par>
                            </p:childTnLst>
                          </p:cTn>
                        </p:par>
                        <p:par>
                          <p:cTn id="16" fill="hold">
                            <p:stCondLst>
                              <p:cond delay="2000"/>
                            </p:stCondLst>
                            <p:childTnLst>
                              <p:par>
                                <p:cTn id="17" presetID="6" presetClass="emph" presetSubtype="0" autoRev="1" fill="hold" grpId="0" nodeType="afterEffect">
                                  <p:stCondLst>
                                    <p:cond delay="0"/>
                                  </p:stCondLst>
                                  <p:childTnLst>
                                    <p:animScale>
                                      <p:cBhvr>
                                        <p:cTn id="18" dur="250" fill="hold"/>
                                        <p:tgtEl>
                                          <p:spTgt spid="30"/>
                                        </p:tgtEl>
                                      </p:cBhvr>
                                      <p:by x="107000" y="107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a:extLst>
              <a:ext uri="{FF2B5EF4-FFF2-40B4-BE49-F238E27FC236}">
                <a16:creationId xmlns:a16="http://schemas.microsoft.com/office/drawing/2014/main" id="{AC9B864B-24E8-D0F3-F7CC-177EF901FAEF}"/>
              </a:ext>
            </a:extLst>
          </p:cNvPr>
          <p:cNvPicPr>
            <a:picLocks noChangeAspect="1"/>
          </p:cNvPicPr>
          <p:nvPr/>
        </p:nvPicPr>
        <p:blipFill>
          <a:blip r:embed="rId5">
            <a:alphaModFix amt="19000"/>
            <a:extLst>
              <a:ext uri="{28A0092B-C50C-407E-A947-70E740481C1C}">
                <a14:useLocalDpi xmlns:a14="http://schemas.microsoft.com/office/drawing/2010/main" val="0"/>
              </a:ext>
            </a:extLst>
          </a:blip>
          <a:stretch>
            <a:fillRect/>
          </a:stretch>
        </p:blipFill>
        <p:spPr>
          <a:xfrm flipV="1">
            <a:off x="31179" y="0"/>
            <a:ext cx="9112819" cy="3811604"/>
          </a:xfrm>
          <a:prstGeom prst="rect">
            <a:avLst/>
          </a:prstGeom>
        </p:spPr>
      </p:pic>
      <p:pic>
        <p:nvPicPr>
          <p:cNvPr id="137" name="Picture 136">
            <a:extLst>
              <a:ext uri="{FF2B5EF4-FFF2-40B4-BE49-F238E27FC236}">
                <a16:creationId xmlns:a16="http://schemas.microsoft.com/office/drawing/2014/main" id="{B3DB3340-C986-BD9C-CA85-8AE910DFEED9}"/>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 y="2132559"/>
            <a:ext cx="9143999" cy="3010941"/>
          </a:xfrm>
          <a:prstGeom prst="rect">
            <a:avLst/>
          </a:prstGeom>
        </p:spPr>
      </p:pic>
      <p:grpSp>
        <p:nvGrpSpPr>
          <p:cNvPr id="126" name="Group 125">
            <a:extLst>
              <a:ext uri="{FF2B5EF4-FFF2-40B4-BE49-F238E27FC236}">
                <a16:creationId xmlns:a16="http://schemas.microsoft.com/office/drawing/2014/main" id="{70C7BA4E-F28F-5598-E383-39510AA4E326}"/>
              </a:ext>
            </a:extLst>
          </p:cNvPr>
          <p:cNvGrpSpPr/>
          <p:nvPr/>
        </p:nvGrpSpPr>
        <p:grpSpPr>
          <a:xfrm>
            <a:off x="7049819" y="170028"/>
            <a:ext cx="1941618" cy="387765"/>
            <a:chOff x="974837" y="1404219"/>
            <a:chExt cx="7194326" cy="1436796"/>
          </a:xfrm>
        </p:grpSpPr>
        <p:grpSp>
          <p:nvGrpSpPr>
            <p:cNvPr id="127" name="Group 126">
              <a:extLst>
                <a:ext uri="{FF2B5EF4-FFF2-40B4-BE49-F238E27FC236}">
                  <a16:creationId xmlns:a16="http://schemas.microsoft.com/office/drawing/2014/main" id="{11E78A5A-1970-39CE-9AF9-887DD6821576}"/>
                </a:ext>
              </a:extLst>
            </p:cNvPr>
            <p:cNvGrpSpPr/>
            <p:nvPr/>
          </p:nvGrpSpPr>
          <p:grpSpPr>
            <a:xfrm>
              <a:off x="974837" y="1404219"/>
              <a:ext cx="7194326" cy="1436796"/>
              <a:chOff x="974837" y="2232961"/>
              <a:chExt cx="7194326" cy="1436796"/>
            </a:xfrm>
          </p:grpSpPr>
          <p:sp>
            <p:nvSpPr>
              <p:cNvPr id="129" name="Rectangle: Rounded Corners 32">
                <a:extLst>
                  <a:ext uri="{FF2B5EF4-FFF2-40B4-BE49-F238E27FC236}">
                    <a16:creationId xmlns:a16="http://schemas.microsoft.com/office/drawing/2014/main" id="{F046393C-749A-79A9-297B-608452F7FF78}"/>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130" name="Group 129">
                <a:extLst>
                  <a:ext uri="{FF2B5EF4-FFF2-40B4-BE49-F238E27FC236}">
                    <a16:creationId xmlns:a16="http://schemas.microsoft.com/office/drawing/2014/main" id="{FB2181C3-F7A4-5BF0-5AF5-47B547DB16C8}"/>
                  </a:ext>
                </a:extLst>
              </p:cNvPr>
              <p:cNvGrpSpPr/>
              <p:nvPr/>
            </p:nvGrpSpPr>
            <p:grpSpPr>
              <a:xfrm>
                <a:off x="1066794" y="2436876"/>
                <a:ext cx="5999691" cy="1028966"/>
                <a:chOff x="-99691" y="3780419"/>
                <a:chExt cx="15895686" cy="2726161"/>
              </a:xfrm>
              <a:effectLst/>
            </p:grpSpPr>
            <p:sp>
              <p:nvSpPr>
                <p:cNvPr id="131" name="Freeform 6">
                  <a:extLst>
                    <a:ext uri="{FF2B5EF4-FFF2-40B4-BE49-F238E27FC236}">
                      <a16:creationId xmlns:a16="http://schemas.microsoft.com/office/drawing/2014/main" id="{74236940-B37A-AC71-8759-AB9AE9A03D2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7"/>
                  <a:stretch>
                    <a:fillRect/>
                  </a:stretch>
                </a:blipFill>
              </p:spPr>
              <p:txBody>
                <a:bodyPr/>
                <a:lstStyle/>
                <a:p>
                  <a:endParaRPr lang="en-US" dirty="0">
                    <a:latin typeface="Poppins" pitchFamily="2" charset="77"/>
                  </a:endParaRPr>
                </a:p>
              </p:txBody>
            </p:sp>
            <p:sp>
              <p:nvSpPr>
                <p:cNvPr id="132" name="Freeform 7">
                  <a:extLst>
                    <a:ext uri="{FF2B5EF4-FFF2-40B4-BE49-F238E27FC236}">
                      <a16:creationId xmlns:a16="http://schemas.microsoft.com/office/drawing/2014/main" id="{6D1F23BE-E342-892E-F483-BF34876E6F36}"/>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8"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33" name="Freeform 8">
                  <a:extLst>
                    <a:ext uri="{FF2B5EF4-FFF2-40B4-BE49-F238E27FC236}">
                      <a16:creationId xmlns:a16="http://schemas.microsoft.com/office/drawing/2014/main" id="{59003A0B-07DA-233A-7F8D-7D264EE1C86C}"/>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9"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34" name="Freeform 9">
                  <a:extLst>
                    <a:ext uri="{FF2B5EF4-FFF2-40B4-BE49-F238E27FC236}">
                      <a16:creationId xmlns:a16="http://schemas.microsoft.com/office/drawing/2014/main" id="{E73C5B6D-4003-4170-CCB1-F5BA98AACD4C}"/>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10"/>
                  <a:stretch>
                    <a:fillRect/>
                  </a:stretch>
                </a:blipFill>
              </p:spPr>
              <p:txBody>
                <a:bodyPr/>
                <a:lstStyle/>
                <a:p>
                  <a:endParaRPr lang="en-US" dirty="0">
                    <a:latin typeface="Poppins" pitchFamily="2" charset="77"/>
                  </a:endParaRPr>
                </a:p>
              </p:txBody>
            </p:sp>
            <p:sp>
              <p:nvSpPr>
                <p:cNvPr id="135" name="Freeform 10">
                  <a:extLst>
                    <a:ext uri="{FF2B5EF4-FFF2-40B4-BE49-F238E27FC236}">
                      <a16:creationId xmlns:a16="http://schemas.microsoft.com/office/drawing/2014/main" id="{06693741-E582-296E-C9B2-09FEB9418DE2}"/>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11"/>
                  <a:stretch>
                    <a:fillRect/>
                  </a:stretch>
                </a:blipFill>
              </p:spPr>
              <p:txBody>
                <a:bodyPr/>
                <a:lstStyle/>
                <a:p>
                  <a:endParaRPr lang="en-US" dirty="0">
                    <a:latin typeface="Poppins" pitchFamily="2" charset="77"/>
                  </a:endParaRPr>
                </a:p>
              </p:txBody>
            </p:sp>
          </p:grpSp>
        </p:grpSp>
        <p:pic>
          <p:nvPicPr>
            <p:cNvPr id="128" name="Google Shape;174;p19">
              <a:extLst>
                <a:ext uri="{FF2B5EF4-FFF2-40B4-BE49-F238E27FC236}">
                  <a16:creationId xmlns:a16="http://schemas.microsoft.com/office/drawing/2014/main" id="{B3518C63-6322-91AD-97C0-82DCC952987E}"/>
                </a:ext>
              </a:extLst>
            </p:cNvPr>
            <p:cNvPicPr preferRelativeResize="0"/>
            <p:nvPr/>
          </p:nvPicPr>
          <p:blipFill>
            <a:blip r:embed="rId12">
              <a:alphaModFix/>
            </a:blip>
            <a:stretch>
              <a:fillRect/>
            </a:stretch>
          </p:blipFill>
          <p:spPr>
            <a:xfrm>
              <a:off x="7162107" y="1614267"/>
              <a:ext cx="761833" cy="1016699"/>
            </a:xfrm>
            <a:prstGeom prst="rect">
              <a:avLst/>
            </a:prstGeom>
            <a:noFill/>
            <a:ln>
              <a:noFill/>
            </a:ln>
          </p:spPr>
        </p:pic>
      </p:grpSp>
      <p:pic>
        <p:nvPicPr>
          <p:cNvPr id="136" name="Layer">
            <a:hlinkClick r:id="" action="ppaction://media"/>
            <a:extLst>
              <a:ext uri="{FF2B5EF4-FFF2-40B4-BE49-F238E27FC236}">
                <a16:creationId xmlns:a16="http://schemas.microsoft.com/office/drawing/2014/main" id="{AAF44A6D-FB03-DACA-D2F5-CE11F5B0DF1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3">
            <a:duotone>
              <a:prstClr val="black"/>
              <a:schemeClr val="accent3">
                <a:tint val="45000"/>
                <a:satMod val="400000"/>
              </a:schemeClr>
            </a:duotone>
          </a:blip>
          <a:srcRect t="20772" b="15602"/>
          <a:stretch/>
        </p:blipFill>
        <p:spPr>
          <a:xfrm>
            <a:off x="0" y="935455"/>
            <a:ext cx="9144000" cy="3272590"/>
          </a:xfrm>
          <a:prstGeom prst="roundRect">
            <a:avLst/>
          </a:prstGeom>
        </p:spPr>
      </p:pic>
      <p:sp>
        <p:nvSpPr>
          <p:cNvPr id="140" name="Rounded Rectangle 139">
            <a:extLst>
              <a:ext uri="{FF2B5EF4-FFF2-40B4-BE49-F238E27FC236}">
                <a16:creationId xmlns:a16="http://schemas.microsoft.com/office/drawing/2014/main" id="{79D90940-1560-9053-C3EF-1A74D890F0B9}"/>
              </a:ext>
            </a:extLst>
          </p:cNvPr>
          <p:cNvSpPr/>
          <p:nvPr/>
        </p:nvSpPr>
        <p:spPr>
          <a:xfrm>
            <a:off x="1" y="933650"/>
            <a:ext cx="9143998" cy="3272590"/>
          </a:xfrm>
          <a:prstGeom prst="roundRect">
            <a:avLst/>
          </a:prstGeom>
          <a:solidFill>
            <a:srgbClr val="2799A4">
              <a:alpha val="63000"/>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7" name="Group 206">
            <a:extLst>
              <a:ext uri="{FF2B5EF4-FFF2-40B4-BE49-F238E27FC236}">
                <a16:creationId xmlns:a16="http://schemas.microsoft.com/office/drawing/2014/main" id="{1AADCA7F-F64C-FF4D-CB26-AA2720446D69}"/>
              </a:ext>
            </a:extLst>
          </p:cNvPr>
          <p:cNvGrpSpPr/>
          <p:nvPr/>
        </p:nvGrpSpPr>
        <p:grpSpPr>
          <a:xfrm>
            <a:off x="6529106" y="2779059"/>
            <a:ext cx="2554697" cy="1806648"/>
            <a:chOff x="6529106" y="2779059"/>
            <a:chExt cx="2554697" cy="1806648"/>
          </a:xfrm>
        </p:grpSpPr>
        <p:sp>
          <p:nvSpPr>
            <p:cNvPr id="122" name="TextBox 121">
              <a:extLst>
                <a:ext uri="{FF2B5EF4-FFF2-40B4-BE49-F238E27FC236}">
                  <a16:creationId xmlns:a16="http://schemas.microsoft.com/office/drawing/2014/main" id="{4817F9C9-2A43-DE1F-0CDF-B316253DB737}"/>
                </a:ext>
              </a:extLst>
            </p:cNvPr>
            <p:cNvSpPr txBox="1"/>
            <p:nvPr/>
          </p:nvSpPr>
          <p:spPr>
            <a:xfrm>
              <a:off x="8899072" y="4441372"/>
              <a:ext cx="184731" cy="144335"/>
            </a:xfrm>
            <a:prstGeom prst="rect">
              <a:avLst/>
            </a:prstGeom>
            <a:noFill/>
          </p:spPr>
          <p:txBody>
            <a:bodyPr wrap="none" rtlCol="0">
              <a:spAutoFit/>
            </a:bodyPr>
            <a:lstStyle/>
            <a:p>
              <a:endParaRPr lang="en-US" sz="338" dirty="0">
                <a:latin typeface="Poppins" pitchFamily="2" charset="77"/>
              </a:endParaRPr>
            </a:p>
          </p:txBody>
        </p:sp>
        <p:grpSp>
          <p:nvGrpSpPr>
            <p:cNvPr id="205" name="Group 204">
              <a:extLst>
                <a:ext uri="{FF2B5EF4-FFF2-40B4-BE49-F238E27FC236}">
                  <a16:creationId xmlns:a16="http://schemas.microsoft.com/office/drawing/2014/main" id="{7573CD34-485B-6151-40C9-64BB3A8189C5}"/>
                </a:ext>
              </a:extLst>
            </p:cNvPr>
            <p:cNvGrpSpPr/>
            <p:nvPr/>
          </p:nvGrpSpPr>
          <p:grpSpPr>
            <a:xfrm>
              <a:off x="6529106" y="2779059"/>
              <a:ext cx="1189708" cy="1032545"/>
              <a:chOff x="6529106" y="2779059"/>
              <a:chExt cx="1189708" cy="1032545"/>
            </a:xfrm>
          </p:grpSpPr>
          <p:sp>
            <p:nvSpPr>
              <p:cNvPr id="179" name="Rounded Rectangle 178">
                <a:extLst>
                  <a:ext uri="{FF2B5EF4-FFF2-40B4-BE49-F238E27FC236}">
                    <a16:creationId xmlns:a16="http://schemas.microsoft.com/office/drawing/2014/main" id="{385DAE56-3FEF-D8A6-8737-A077BFC4F327}"/>
                  </a:ext>
                </a:extLst>
              </p:cNvPr>
              <p:cNvSpPr/>
              <p:nvPr/>
            </p:nvSpPr>
            <p:spPr>
              <a:xfrm>
                <a:off x="6578852" y="2779059"/>
                <a:ext cx="1032180" cy="1032545"/>
              </a:xfrm>
              <a:prstGeom prst="roundRect">
                <a:avLst/>
              </a:prstGeom>
              <a:solidFill>
                <a:schemeClr val="bg1"/>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id="{7C8C20D6-CB69-04FC-9B4D-8E3DE9B66FB0}"/>
                  </a:ext>
                </a:extLst>
              </p:cNvPr>
              <p:cNvSpPr txBox="1"/>
              <p:nvPr/>
            </p:nvSpPr>
            <p:spPr>
              <a:xfrm>
                <a:off x="6529106" y="3334627"/>
                <a:ext cx="1189708" cy="338554"/>
              </a:xfrm>
              <a:prstGeom prst="rect">
                <a:avLst/>
              </a:prstGeom>
              <a:noFill/>
            </p:spPr>
            <p:txBody>
              <a:bodyPr wrap="square">
                <a:spAutoFit/>
              </a:bodyPr>
              <a:lstStyle/>
              <a:p>
                <a:pPr algn="ctr"/>
                <a:r>
                  <a:rPr lang="en-US" sz="1600" b="1" dirty="0">
                    <a:solidFill>
                      <a:srgbClr val="187D91"/>
                    </a:solidFill>
                    <a:latin typeface="Poppins Black" pitchFamily="2" charset="77"/>
                    <a:cs typeface="Poppins Black" pitchFamily="2" charset="77"/>
                  </a:rPr>
                  <a:t>O,35%</a:t>
                </a:r>
              </a:p>
            </p:txBody>
          </p:sp>
          <p:pic>
            <p:nvPicPr>
              <p:cNvPr id="190" name="Picture 189">
                <a:extLst>
                  <a:ext uri="{FF2B5EF4-FFF2-40B4-BE49-F238E27FC236}">
                    <a16:creationId xmlns:a16="http://schemas.microsoft.com/office/drawing/2014/main" id="{72753DAC-1EE4-7FA0-DBC6-E7E837191D3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95203" y="2807288"/>
                <a:ext cx="525534" cy="525534"/>
              </a:xfrm>
              <a:prstGeom prst="rect">
                <a:avLst/>
              </a:prstGeom>
            </p:spPr>
          </p:pic>
        </p:grpSp>
        <p:sp>
          <p:nvSpPr>
            <p:cNvPr id="188" name="TextBox 187">
              <a:extLst>
                <a:ext uri="{FF2B5EF4-FFF2-40B4-BE49-F238E27FC236}">
                  <a16:creationId xmlns:a16="http://schemas.microsoft.com/office/drawing/2014/main" id="{BAA1C8AD-749C-63C4-AAFA-C308CCFB5348}"/>
                </a:ext>
              </a:extLst>
            </p:cNvPr>
            <p:cNvSpPr txBox="1"/>
            <p:nvPr/>
          </p:nvSpPr>
          <p:spPr>
            <a:xfrm>
              <a:off x="6541885" y="3549677"/>
              <a:ext cx="1164150" cy="230832"/>
            </a:xfrm>
            <a:prstGeom prst="rect">
              <a:avLst/>
            </a:prstGeom>
            <a:noFill/>
          </p:spPr>
          <p:txBody>
            <a:bodyPr wrap="square">
              <a:spAutoFit/>
            </a:bodyPr>
            <a:lstStyle/>
            <a:p>
              <a:pPr algn="ctr"/>
              <a:r>
                <a:rPr lang="en-US" sz="900" b="1" dirty="0">
                  <a:solidFill>
                    <a:srgbClr val="187D91"/>
                  </a:solidFill>
                  <a:latin typeface="Poppins" pitchFamily="2" charset="77"/>
                  <a:cs typeface="Poppins" pitchFamily="2" charset="77"/>
                </a:rPr>
                <a:t>TUNAWICARA</a:t>
              </a:r>
            </a:p>
          </p:txBody>
        </p:sp>
      </p:grpSp>
      <p:pic>
        <p:nvPicPr>
          <p:cNvPr id="142" name="Picture 141">
            <a:extLst>
              <a:ext uri="{FF2B5EF4-FFF2-40B4-BE49-F238E27FC236}">
                <a16:creationId xmlns:a16="http://schemas.microsoft.com/office/drawing/2014/main" id="{2CC50326-EF36-B187-89C3-DE6C63D6413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outerShdw blurRad="50800" dist="50800" dir="5400000" algn="ctr" rotWithShape="0">
              <a:schemeClr val="bg1">
                <a:lumMod val="65000"/>
              </a:schemeClr>
            </a:outerShdw>
          </a:effectLst>
        </p:spPr>
      </p:pic>
      <p:pic>
        <p:nvPicPr>
          <p:cNvPr id="149" name="Picture 148">
            <a:extLst>
              <a:ext uri="{FF2B5EF4-FFF2-40B4-BE49-F238E27FC236}">
                <a16:creationId xmlns:a16="http://schemas.microsoft.com/office/drawing/2014/main" id="{36E0C1E0-78A4-CDCE-557A-F0EEF38D96C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291" y="1006140"/>
            <a:ext cx="1713515" cy="3141445"/>
          </a:xfrm>
          <a:prstGeom prst="rect">
            <a:avLst/>
          </a:prstGeom>
        </p:spPr>
      </p:pic>
      <p:grpSp>
        <p:nvGrpSpPr>
          <p:cNvPr id="203" name="Group 202">
            <a:extLst>
              <a:ext uri="{FF2B5EF4-FFF2-40B4-BE49-F238E27FC236}">
                <a16:creationId xmlns:a16="http://schemas.microsoft.com/office/drawing/2014/main" id="{A6CD3AC5-B33B-9B7B-3BBA-0841786B3547}"/>
              </a:ext>
            </a:extLst>
          </p:cNvPr>
          <p:cNvGrpSpPr/>
          <p:nvPr/>
        </p:nvGrpSpPr>
        <p:grpSpPr>
          <a:xfrm>
            <a:off x="2162573" y="1258615"/>
            <a:ext cx="1812308" cy="769441"/>
            <a:chOff x="2162573" y="1258615"/>
            <a:chExt cx="1812308" cy="769441"/>
          </a:xfrm>
        </p:grpSpPr>
        <p:sp>
          <p:nvSpPr>
            <p:cNvPr id="150" name="Rectangle 149">
              <a:extLst>
                <a:ext uri="{FF2B5EF4-FFF2-40B4-BE49-F238E27FC236}">
                  <a16:creationId xmlns:a16="http://schemas.microsoft.com/office/drawing/2014/main" id="{7CA3CDD4-28C9-F6BB-3ACA-FB81DFEEA72D}"/>
                </a:ext>
              </a:extLst>
            </p:cNvPr>
            <p:cNvSpPr/>
            <p:nvPr/>
          </p:nvSpPr>
          <p:spPr>
            <a:xfrm>
              <a:off x="2162573" y="1320848"/>
              <a:ext cx="45719" cy="696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BDCB4A88-4FD9-3D83-0CBE-9140A3B32A7D}"/>
                </a:ext>
              </a:extLst>
            </p:cNvPr>
            <p:cNvSpPr txBox="1"/>
            <p:nvPr/>
          </p:nvSpPr>
          <p:spPr>
            <a:xfrm>
              <a:off x="2261367" y="1258615"/>
              <a:ext cx="1713514" cy="769441"/>
            </a:xfrm>
            <a:prstGeom prst="rect">
              <a:avLst/>
            </a:prstGeom>
            <a:noFill/>
          </p:spPr>
          <p:txBody>
            <a:bodyPr wrap="square">
              <a:spAutoFit/>
            </a:bodyPr>
            <a:lstStyle/>
            <a:p>
              <a:r>
                <a:rPr lang="en-US" sz="11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MERASA </a:t>
              </a:r>
              <a:r>
                <a:rPr lang="en-US" sz="1100" b="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TERISOLASI </a:t>
              </a:r>
              <a:r>
                <a:rPr lang="en-US" sz="11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LINGKUNGAN SEKITAR KARENA </a:t>
              </a:r>
              <a:r>
                <a:rPr lang="en-US" sz="1100" b="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KESULITAN BERKOMUNIKASI </a:t>
              </a:r>
            </a:p>
          </p:txBody>
        </p:sp>
      </p:grpSp>
      <p:grpSp>
        <p:nvGrpSpPr>
          <p:cNvPr id="156" name="Group 155">
            <a:extLst>
              <a:ext uri="{FF2B5EF4-FFF2-40B4-BE49-F238E27FC236}">
                <a16:creationId xmlns:a16="http://schemas.microsoft.com/office/drawing/2014/main" id="{C1B87E3B-AD73-6C70-4A2D-3FCFC5490F65}"/>
              </a:ext>
            </a:extLst>
          </p:cNvPr>
          <p:cNvGrpSpPr/>
          <p:nvPr/>
        </p:nvGrpSpPr>
        <p:grpSpPr>
          <a:xfrm>
            <a:off x="-76592" y="3141993"/>
            <a:ext cx="2735726" cy="674017"/>
            <a:chOff x="-2978275" y="2461576"/>
            <a:chExt cx="2735726" cy="674017"/>
          </a:xfrm>
        </p:grpSpPr>
        <p:sp>
          <p:nvSpPr>
            <p:cNvPr id="157" name="TextBox 156">
              <a:extLst>
                <a:ext uri="{FF2B5EF4-FFF2-40B4-BE49-F238E27FC236}">
                  <a16:creationId xmlns:a16="http://schemas.microsoft.com/office/drawing/2014/main" id="{36101331-CE84-E131-697F-41F5FC35BA17}"/>
                </a:ext>
              </a:extLst>
            </p:cNvPr>
            <p:cNvSpPr txBox="1"/>
            <p:nvPr/>
          </p:nvSpPr>
          <p:spPr>
            <a:xfrm flipH="1">
              <a:off x="-2481714" y="2858594"/>
              <a:ext cx="1720404" cy="276999"/>
            </a:xfrm>
            <a:prstGeom prst="rect">
              <a:avLst/>
            </a:prstGeom>
            <a:solidFill>
              <a:schemeClr val="bg1"/>
            </a:solidFill>
          </p:spPr>
          <p:txBody>
            <a:bodyPr wrap="square" rtlCol="0">
              <a:spAutoFit/>
            </a:bodyPr>
            <a:lstStyle/>
            <a:p>
              <a:pPr algn="ctr"/>
              <a:r>
                <a:rPr lang="en-GB" sz="1200" dirty="0">
                  <a:solidFill>
                    <a:srgbClr val="187D91"/>
                  </a:solidFill>
                  <a:latin typeface="Balloon Extra" pitchFamily="2" charset="0"/>
                  <a:ea typeface="ADLaM Display" panose="02010000000000000000" pitchFamily="2" charset="77"/>
                  <a:cs typeface="ADLaM Display" panose="02010000000000000000" pitchFamily="2" charset="77"/>
                </a:rPr>
                <a:t>KAWAN TUNARUNGU</a:t>
              </a:r>
              <a:endParaRPr lang="en-ID" sz="1200" dirty="0">
                <a:solidFill>
                  <a:srgbClr val="187D91"/>
                </a:solidFill>
                <a:latin typeface="Balloon Extra" pitchFamily="2" charset="0"/>
                <a:ea typeface="ADLaM Display" panose="02010000000000000000" pitchFamily="2" charset="77"/>
                <a:cs typeface="ADLaM Display" panose="02010000000000000000" pitchFamily="2" charset="77"/>
              </a:endParaRPr>
            </a:p>
          </p:txBody>
        </p:sp>
        <p:grpSp>
          <p:nvGrpSpPr>
            <p:cNvPr id="158" name="Group 157">
              <a:extLst>
                <a:ext uri="{FF2B5EF4-FFF2-40B4-BE49-F238E27FC236}">
                  <a16:creationId xmlns:a16="http://schemas.microsoft.com/office/drawing/2014/main" id="{6E384BEC-92A4-B166-5895-41BCEA813E70}"/>
                </a:ext>
              </a:extLst>
            </p:cNvPr>
            <p:cNvGrpSpPr/>
            <p:nvPr/>
          </p:nvGrpSpPr>
          <p:grpSpPr>
            <a:xfrm>
              <a:off x="-2978275" y="2461576"/>
              <a:ext cx="2735726" cy="430888"/>
              <a:chOff x="3215237" y="3066196"/>
              <a:chExt cx="2735726" cy="430888"/>
            </a:xfrm>
          </p:grpSpPr>
          <p:sp>
            <p:nvSpPr>
              <p:cNvPr id="159" name="TextBox 9">
                <a:extLst>
                  <a:ext uri="{FF2B5EF4-FFF2-40B4-BE49-F238E27FC236}">
                    <a16:creationId xmlns:a16="http://schemas.microsoft.com/office/drawing/2014/main" id="{2355AC31-4662-0B3C-C6AA-195A6BE830DC}"/>
                  </a:ext>
                </a:extLst>
              </p:cNvPr>
              <p:cNvSpPr txBox="1"/>
              <p:nvPr/>
            </p:nvSpPr>
            <p:spPr>
              <a:xfrm>
                <a:off x="3215237" y="3066197"/>
                <a:ext cx="2735726" cy="430887"/>
              </a:xfrm>
              <a:prstGeom prst="rect">
                <a:avLst/>
              </a:prstGeom>
              <a:effectLst>
                <a:outerShdw blurRad="63500" sx="102000" sy="102000" algn="ctr" rotWithShape="0">
                  <a:prstClr val="black">
                    <a:alpha val="40000"/>
                  </a:prstClr>
                </a:outerShdw>
              </a:effectLst>
            </p:spPr>
            <p:txBody>
              <a:bodyPr wrap="square" lIns="0" tIns="0" rIns="0" bIns="0" rtlCol="0" anchor="t">
                <a:spAutoFit/>
              </a:bodyPr>
              <a:lstStyle/>
              <a:p>
                <a:pPr algn="ctr"/>
                <a:r>
                  <a:rPr lang="en-US" sz="2800" b="1" dirty="0">
                    <a:ln w="76200">
                      <a:solidFill>
                        <a:schemeClr val="bg1"/>
                      </a:solidFill>
                    </a:ln>
                    <a:solidFill>
                      <a:schemeClr val="bg1"/>
                    </a:solidFill>
                    <a:effectLst>
                      <a:outerShdw blurRad="63500" sx="102000" sy="102000" algn="ctr" rotWithShape="0">
                        <a:prstClr val="black">
                          <a:alpha val="40000"/>
                        </a:prstClr>
                      </a:outerShdw>
                    </a:effectLst>
                    <a:latin typeface="Poppins ExtraBold" pitchFamily="2" charset="77"/>
                    <a:cs typeface="Poppins ExtraBold" pitchFamily="2" charset="77"/>
                  </a:rPr>
                  <a:t>GILBERT </a:t>
                </a:r>
              </a:p>
            </p:txBody>
          </p:sp>
          <p:sp>
            <p:nvSpPr>
              <p:cNvPr id="160" name="TextBox 9">
                <a:extLst>
                  <a:ext uri="{FF2B5EF4-FFF2-40B4-BE49-F238E27FC236}">
                    <a16:creationId xmlns:a16="http://schemas.microsoft.com/office/drawing/2014/main" id="{830B33DB-F245-A1B6-00D3-6A109FEE9C8F}"/>
                  </a:ext>
                </a:extLst>
              </p:cNvPr>
              <p:cNvSpPr txBox="1"/>
              <p:nvPr/>
            </p:nvSpPr>
            <p:spPr>
              <a:xfrm>
                <a:off x="3515553" y="3066196"/>
                <a:ext cx="2135094" cy="430887"/>
              </a:xfrm>
              <a:prstGeom prst="rect">
                <a:avLst/>
              </a:prstGeom>
            </p:spPr>
            <p:txBody>
              <a:bodyPr wrap="square" lIns="0" tIns="0" rIns="0" bIns="0" rtlCol="0" anchor="t">
                <a:spAutoFit/>
              </a:bodyPr>
              <a:lstStyle/>
              <a:p>
                <a:pPr algn="ctr"/>
                <a:r>
                  <a:rPr lang="en-US" sz="2800" b="1" dirty="0">
                    <a:solidFill>
                      <a:srgbClr val="187D91"/>
                    </a:solidFill>
                    <a:latin typeface="Poppins ExtraBold" pitchFamily="2" charset="77"/>
                    <a:cs typeface="Poppins ExtraBold" pitchFamily="2" charset="77"/>
                  </a:rPr>
                  <a:t>GILBERT</a:t>
                </a:r>
              </a:p>
            </p:txBody>
          </p:sp>
        </p:grpSp>
      </p:grpSp>
      <p:pic>
        <p:nvPicPr>
          <p:cNvPr id="162" name="Graphic 161">
            <a:extLst>
              <a:ext uri="{FF2B5EF4-FFF2-40B4-BE49-F238E27FC236}">
                <a16:creationId xmlns:a16="http://schemas.microsoft.com/office/drawing/2014/main" id="{B2D23E5F-DC34-A7ED-F094-59E03B43F58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75137" y="1447042"/>
            <a:ext cx="5747570" cy="2115106"/>
          </a:xfrm>
          <a:prstGeom prst="rect">
            <a:avLst/>
          </a:prstGeom>
        </p:spPr>
      </p:pic>
      <p:grpSp>
        <p:nvGrpSpPr>
          <p:cNvPr id="206" name="Group 205">
            <a:extLst>
              <a:ext uri="{FF2B5EF4-FFF2-40B4-BE49-F238E27FC236}">
                <a16:creationId xmlns:a16="http://schemas.microsoft.com/office/drawing/2014/main" id="{E69FC2D5-8DBD-34A4-A3C7-28EA8C558C54}"/>
              </a:ext>
            </a:extLst>
          </p:cNvPr>
          <p:cNvGrpSpPr/>
          <p:nvPr/>
        </p:nvGrpSpPr>
        <p:grpSpPr>
          <a:xfrm>
            <a:off x="5457973" y="1949802"/>
            <a:ext cx="1967948" cy="675387"/>
            <a:chOff x="5457973" y="1949802"/>
            <a:chExt cx="1967948" cy="675387"/>
          </a:xfrm>
        </p:grpSpPr>
        <p:sp>
          <p:nvSpPr>
            <p:cNvPr id="169" name="Round Same Side Corner Rectangle 168">
              <a:extLst>
                <a:ext uri="{FF2B5EF4-FFF2-40B4-BE49-F238E27FC236}">
                  <a16:creationId xmlns:a16="http://schemas.microsoft.com/office/drawing/2014/main" id="{F7D402DF-2D17-9430-04CA-B8D43B98CA68}"/>
                </a:ext>
              </a:extLst>
            </p:cNvPr>
            <p:cNvSpPr/>
            <p:nvPr/>
          </p:nvSpPr>
          <p:spPr>
            <a:xfrm flipV="1">
              <a:off x="5457973" y="1949802"/>
              <a:ext cx="1967948" cy="675387"/>
            </a:xfrm>
            <a:prstGeom prst="round2SameRect">
              <a:avLst/>
            </a:prstGeom>
            <a:solidFill>
              <a:srgbClr val="187D9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1EC0A4EF-08D5-6623-717C-ACFE49CD8265}"/>
                </a:ext>
              </a:extLst>
            </p:cNvPr>
            <p:cNvSpPr txBox="1"/>
            <p:nvPr/>
          </p:nvSpPr>
          <p:spPr>
            <a:xfrm>
              <a:off x="5457973" y="1977843"/>
              <a:ext cx="1967948" cy="623248"/>
            </a:xfrm>
            <a:prstGeom prst="rect">
              <a:avLst/>
            </a:prstGeom>
            <a:noFill/>
          </p:spPr>
          <p:txBody>
            <a:bodyPr wrap="square">
              <a:spAutoFit/>
            </a:bodyPr>
            <a:lstStyle/>
            <a:p>
              <a:pPr algn="ctr"/>
              <a:r>
                <a:rPr lang="en-US" sz="1600" b="1" dirty="0">
                  <a:solidFill>
                    <a:schemeClr val="accent4">
                      <a:lumMod val="60000"/>
                      <a:lumOff val="40000"/>
                    </a:schemeClr>
                  </a:solidFill>
                  <a:effectLst>
                    <a:outerShdw blurRad="50800" dist="38100" dir="2700000" algn="tl" rotWithShape="0">
                      <a:prstClr val="black">
                        <a:alpha val="40000"/>
                      </a:prstClr>
                    </a:outerShdw>
                  </a:effectLst>
                  <a:latin typeface="Poppins Black" pitchFamily="2" charset="77"/>
                  <a:cs typeface="Poppins Black" pitchFamily="2" charset="77"/>
                </a:rPr>
                <a:t>21 JUTA </a:t>
              </a:r>
              <a:r>
                <a:rPr lang="en-US" sz="1600" b="1" dirty="0">
                  <a:solidFill>
                    <a:schemeClr val="bg1"/>
                  </a:solidFill>
                  <a:effectLst>
                    <a:outerShdw blurRad="50800" dist="38100" dir="2700000" algn="tl" rotWithShape="0">
                      <a:prstClr val="black">
                        <a:alpha val="40000"/>
                      </a:prstClr>
                    </a:outerShdw>
                  </a:effectLst>
                  <a:latin typeface="Poppins Black" pitchFamily="2" charset="77"/>
                  <a:cs typeface="Poppins Black" pitchFamily="2" charset="77"/>
                </a:rPr>
                <a:t>ORANG</a:t>
              </a:r>
            </a:p>
            <a:p>
              <a:pPr algn="ctr"/>
              <a:r>
                <a:rPr lang="en-US" sz="105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DISABILITAS DI INDONESIA</a:t>
              </a:r>
            </a:p>
            <a:p>
              <a:pPr algn="ct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(BPS, 2023)</a:t>
              </a:r>
              <a:endParaRPr lang="en-US" sz="105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grpSp>
        <p:nvGrpSpPr>
          <p:cNvPr id="204" name="Group 203">
            <a:extLst>
              <a:ext uri="{FF2B5EF4-FFF2-40B4-BE49-F238E27FC236}">
                <a16:creationId xmlns:a16="http://schemas.microsoft.com/office/drawing/2014/main" id="{64D40C67-10CB-2F51-3669-200D7370EFA4}"/>
              </a:ext>
            </a:extLst>
          </p:cNvPr>
          <p:cNvGrpSpPr/>
          <p:nvPr/>
        </p:nvGrpSpPr>
        <p:grpSpPr>
          <a:xfrm>
            <a:off x="5184159" y="2779059"/>
            <a:ext cx="1232915" cy="1032545"/>
            <a:chOff x="5184159" y="2779059"/>
            <a:chExt cx="1232915" cy="1032545"/>
          </a:xfrm>
        </p:grpSpPr>
        <p:sp>
          <p:nvSpPr>
            <p:cNvPr id="178" name="Rounded Rectangle 177">
              <a:extLst>
                <a:ext uri="{FF2B5EF4-FFF2-40B4-BE49-F238E27FC236}">
                  <a16:creationId xmlns:a16="http://schemas.microsoft.com/office/drawing/2014/main" id="{3BCB5E0E-F2F0-2DEE-C712-F8789E0BFF1E}"/>
                </a:ext>
              </a:extLst>
            </p:cNvPr>
            <p:cNvSpPr/>
            <p:nvPr/>
          </p:nvSpPr>
          <p:spPr>
            <a:xfrm>
              <a:off x="5272863" y="2779059"/>
              <a:ext cx="1032180" cy="1032545"/>
            </a:xfrm>
            <a:prstGeom prst="roundRect">
              <a:avLst/>
            </a:prstGeom>
            <a:solidFill>
              <a:schemeClr val="bg1"/>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a:extLst>
                <a:ext uri="{FF2B5EF4-FFF2-40B4-BE49-F238E27FC236}">
                  <a16:creationId xmlns:a16="http://schemas.microsoft.com/office/drawing/2014/main" id="{2171C26F-E2C1-5E50-6B31-9EA203F21170}"/>
                </a:ext>
              </a:extLst>
            </p:cNvPr>
            <p:cNvSpPr txBox="1"/>
            <p:nvPr/>
          </p:nvSpPr>
          <p:spPr>
            <a:xfrm>
              <a:off x="5184159" y="3316031"/>
              <a:ext cx="1232915" cy="338554"/>
            </a:xfrm>
            <a:prstGeom prst="rect">
              <a:avLst/>
            </a:prstGeom>
            <a:noFill/>
          </p:spPr>
          <p:txBody>
            <a:bodyPr wrap="square">
              <a:spAutoFit/>
            </a:bodyPr>
            <a:lstStyle/>
            <a:p>
              <a:pPr algn="ctr"/>
              <a:r>
                <a:rPr lang="en-US" sz="1600" b="1" dirty="0">
                  <a:solidFill>
                    <a:srgbClr val="187D91"/>
                  </a:solidFill>
                  <a:latin typeface="Poppins Black" pitchFamily="2" charset="77"/>
                  <a:cs typeface="Poppins Black" pitchFamily="2" charset="77"/>
                </a:rPr>
                <a:t>O,36%</a:t>
              </a:r>
            </a:p>
          </p:txBody>
        </p:sp>
        <p:sp>
          <p:nvSpPr>
            <p:cNvPr id="187" name="TextBox 186">
              <a:extLst>
                <a:ext uri="{FF2B5EF4-FFF2-40B4-BE49-F238E27FC236}">
                  <a16:creationId xmlns:a16="http://schemas.microsoft.com/office/drawing/2014/main" id="{4112016F-431C-367F-15FF-A222AB55C5B1}"/>
                </a:ext>
              </a:extLst>
            </p:cNvPr>
            <p:cNvSpPr txBox="1"/>
            <p:nvPr/>
          </p:nvSpPr>
          <p:spPr>
            <a:xfrm>
              <a:off x="5218541" y="3549677"/>
              <a:ext cx="1164150" cy="230832"/>
            </a:xfrm>
            <a:prstGeom prst="rect">
              <a:avLst/>
            </a:prstGeom>
            <a:noFill/>
          </p:spPr>
          <p:txBody>
            <a:bodyPr wrap="square">
              <a:spAutoFit/>
            </a:bodyPr>
            <a:lstStyle/>
            <a:p>
              <a:pPr algn="ctr"/>
              <a:r>
                <a:rPr lang="en-US" sz="900" b="1" dirty="0">
                  <a:solidFill>
                    <a:srgbClr val="187D91"/>
                  </a:solidFill>
                  <a:latin typeface="Poppins" pitchFamily="2" charset="77"/>
                  <a:cs typeface="Poppins" pitchFamily="2" charset="77"/>
                </a:rPr>
                <a:t>TUNARUNGU</a:t>
              </a:r>
            </a:p>
          </p:txBody>
        </p:sp>
        <p:pic>
          <p:nvPicPr>
            <p:cNvPr id="192" name="Picture 191">
              <a:extLst>
                <a:ext uri="{FF2B5EF4-FFF2-40B4-BE49-F238E27FC236}">
                  <a16:creationId xmlns:a16="http://schemas.microsoft.com/office/drawing/2014/main" id="{41F16068-420E-4A4E-5508-1906CA81F64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46119" y="2865218"/>
              <a:ext cx="474985" cy="474985"/>
            </a:xfrm>
            <a:prstGeom prst="rect">
              <a:avLst/>
            </a:prstGeom>
          </p:spPr>
        </p:pic>
      </p:grpSp>
      <p:pic>
        <p:nvPicPr>
          <p:cNvPr id="177" name="GBK">
            <a:extLst>
              <a:ext uri="{FF2B5EF4-FFF2-40B4-BE49-F238E27FC236}">
                <a16:creationId xmlns:a16="http://schemas.microsoft.com/office/drawing/2014/main" id="{0F572EB1-412D-1077-E0DA-B032E96799D0}"/>
              </a:ext>
            </a:extLst>
          </p:cNvPr>
          <p:cNvPicPr>
            <a:picLocks noChangeAspect="1"/>
          </p:cNvPicPr>
          <p:nvPr/>
        </p:nvPicPr>
        <p:blipFill rotWithShape="1">
          <a:blip r:embed="rId20">
            <a:alphaModFix/>
            <a:extLst>
              <a:ext uri="{28A0092B-C50C-407E-A947-70E740481C1C}">
                <a14:useLocalDpi xmlns:a14="http://schemas.microsoft.com/office/drawing/2010/main" val="0"/>
              </a:ext>
            </a:extLst>
          </a:blip>
          <a:srcRect t="28215" b="1"/>
          <a:stretch/>
        </p:blipFill>
        <p:spPr>
          <a:xfrm>
            <a:off x="0" y="931845"/>
            <a:ext cx="9154456" cy="3264322"/>
          </a:xfrm>
          <a:prstGeom prst="roundRect">
            <a:avLst>
              <a:gd name="adj" fmla="val 15843"/>
            </a:avLst>
          </a:prstGeom>
        </p:spPr>
      </p:pic>
      <p:grpSp>
        <p:nvGrpSpPr>
          <p:cNvPr id="199" name="2X">
            <a:extLst>
              <a:ext uri="{FF2B5EF4-FFF2-40B4-BE49-F238E27FC236}">
                <a16:creationId xmlns:a16="http://schemas.microsoft.com/office/drawing/2014/main" id="{EF080BD9-BFD6-F3EE-D47E-32BFA8AD3E10}"/>
              </a:ext>
            </a:extLst>
          </p:cNvPr>
          <p:cNvGrpSpPr/>
          <p:nvPr/>
        </p:nvGrpSpPr>
        <p:grpSpPr>
          <a:xfrm>
            <a:off x="2865763" y="2671139"/>
            <a:ext cx="3116796" cy="1199461"/>
            <a:chOff x="2865763" y="2671139"/>
            <a:chExt cx="3116796" cy="1199461"/>
          </a:xfrm>
        </p:grpSpPr>
        <p:grpSp>
          <p:nvGrpSpPr>
            <p:cNvPr id="193" name="Group 192">
              <a:extLst>
                <a:ext uri="{FF2B5EF4-FFF2-40B4-BE49-F238E27FC236}">
                  <a16:creationId xmlns:a16="http://schemas.microsoft.com/office/drawing/2014/main" id="{B89A6232-5340-FC5A-C390-54B31D2A192B}"/>
                </a:ext>
              </a:extLst>
            </p:cNvPr>
            <p:cNvGrpSpPr/>
            <p:nvPr/>
          </p:nvGrpSpPr>
          <p:grpSpPr>
            <a:xfrm>
              <a:off x="3133490" y="3284020"/>
              <a:ext cx="2581342" cy="586580"/>
              <a:chOff x="4475745" y="1025699"/>
              <a:chExt cx="2581342" cy="586580"/>
            </a:xfrm>
            <a:effectLst>
              <a:outerShdw blurRad="63500" sx="102000" sy="102000" algn="ctr" rotWithShape="0">
                <a:prstClr val="black">
                  <a:alpha val="40000"/>
                </a:prstClr>
              </a:outerShdw>
            </a:effectLst>
          </p:grpSpPr>
          <p:sp>
            <p:nvSpPr>
              <p:cNvPr id="194" name="Rectangle 193">
                <a:extLst>
                  <a:ext uri="{FF2B5EF4-FFF2-40B4-BE49-F238E27FC236}">
                    <a16:creationId xmlns:a16="http://schemas.microsoft.com/office/drawing/2014/main" id="{6DD562CA-85BE-8F3A-BCB0-AD57228F6521}"/>
                  </a:ext>
                </a:extLst>
              </p:cNvPr>
              <p:cNvSpPr/>
              <p:nvPr/>
            </p:nvSpPr>
            <p:spPr>
              <a:xfrm>
                <a:off x="4475745" y="1025699"/>
                <a:ext cx="2504413" cy="541918"/>
              </a:xfrm>
              <a:prstGeom prst="rect">
                <a:avLst/>
              </a:prstGeom>
              <a:solidFill>
                <a:srgbClr val="C0000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TextBox 194">
                <a:extLst>
                  <a:ext uri="{FF2B5EF4-FFF2-40B4-BE49-F238E27FC236}">
                    <a16:creationId xmlns:a16="http://schemas.microsoft.com/office/drawing/2014/main" id="{20EF6A38-41E4-A4B6-E232-E32878E17847}"/>
                  </a:ext>
                </a:extLst>
              </p:cNvPr>
              <p:cNvSpPr txBox="1"/>
              <p:nvPr/>
            </p:nvSpPr>
            <p:spPr>
              <a:xfrm>
                <a:off x="4548162" y="1027504"/>
                <a:ext cx="1232915" cy="584775"/>
              </a:xfrm>
              <a:prstGeom prst="rect">
                <a:avLst/>
              </a:prstGeom>
              <a:noFill/>
            </p:spPr>
            <p:txBody>
              <a:bodyPr wrap="square">
                <a:spAutoFit/>
              </a:bodyPr>
              <a:lstStyle/>
              <a:p>
                <a:r>
                  <a:rPr lang="en-US" sz="3200" b="1" dirty="0">
                    <a:solidFill>
                      <a:schemeClr val="bg1"/>
                    </a:solidFill>
                    <a:latin typeface="Poppins Black" pitchFamily="2" charset="77"/>
                    <a:cs typeface="Poppins Black" pitchFamily="2" charset="77"/>
                  </a:rPr>
                  <a:t>2X</a:t>
                </a:r>
              </a:p>
            </p:txBody>
          </p:sp>
          <p:sp>
            <p:nvSpPr>
              <p:cNvPr id="196" name="TextBox 195">
                <a:extLst>
                  <a:ext uri="{FF2B5EF4-FFF2-40B4-BE49-F238E27FC236}">
                    <a16:creationId xmlns:a16="http://schemas.microsoft.com/office/drawing/2014/main" id="{E0374DF5-7CA1-3E03-48D4-514A61283011}"/>
                  </a:ext>
                </a:extLst>
              </p:cNvPr>
              <p:cNvSpPr txBox="1"/>
              <p:nvPr/>
            </p:nvSpPr>
            <p:spPr>
              <a:xfrm>
                <a:off x="5153548" y="1089590"/>
                <a:ext cx="1903539" cy="430887"/>
              </a:xfrm>
              <a:prstGeom prst="rect">
                <a:avLst/>
              </a:prstGeom>
              <a:noFill/>
            </p:spPr>
            <p:txBody>
              <a:bodyPr wrap="square">
                <a:spAutoFit/>
              </a:bodyPr>
              <a:lstStyle/>
              <a:p>
                <a:r>
                  <a:rPr lang="en-US" sz="1100" b="1" dirty="0">
                    <a:solidFill>
                      <a:schemeClr val="bg1"/>
                    </a:solidFill>
                    <a:latin typeface="Poppins" pitchFamily="2" charset="77"/>
                    <a:cs typeface="Poppins" pitchFamily="2" charset="77"/>
                  </a:rPr>
                  <a:t>KAPASITAS STADION GELORA BUNG KARNO!!</a:t>
                </a:r>
              </a:p>
            </p:txBody>
          </p:sp>
        </p:grpSp>
        <p:sp>
          <p:nvSpPr>
            <p:cNvPr id="198" name="TextBox 197">
              <a:extLst>
                <a:ext uri="{FF2B5EF4-FFF2-40B4-BE49-F238E27FC236}">
                  <a16:creationId xmlns:a16="http://schemas.microsoft.com/office/drawing/2014/main" id="{8FF43E8C-8457-397F-4890-3D973DEF4218}"/>
                </a:ext>
              </a:extLst>
            </p:cNvPr>
            <p:cNvSpPr txBox="1"/>
            <p:nvPr/>
          </p:nvSpPr>
          <p:spPr>
            <a:xfrm>
              <a:off x="2865763" y="2671139"/>
              <a:ext cx="3116796" cy="646331"/>
            </a:xfrm>
            <a:prstGeom prst="rect">
              <a:avLst/>
            </a:prstGeom>
            <a:noFill/>
          </p:spPr>
          <p:txBody>
            <a:bodyPr wrap="square">
              <a:spAutoFit/>
            </a:bodyPr>
            <a:lstStyle/>
            <a:p>
              <a:pPr algn="ctr"/>
              <a:r>
                <a:rPr lang="en-US" sz="1600" b="1" dirty="0">
                  <a:solidFill>
                    <a:srgbClr val="C00000"/>
                  </a:solidFill>
                  <a:effectLst>
                    <a:glow rad="127000">
                      <a:schemeClr val="bg1"/>
                    </a:glow>
                    <a:outerShdw blurRad="50800" dist="38100" dir="2700000" algn="tl" rotWithShape="0">
                      <a:prstClr val="black">
                        <a:alpha val="40000"/>
                      </a:prstClr>
                    </a:outerShdw>
                  </a:effectLst>
                  <a:latin typeface="Poppins Black" pitchFamily="2" charset="77"/>
                  <a:cs typeface="Poppins Black" pitchFamily="2" charset="77"/>
                </a:rPr>
                <a:t>TOTAL</a:t>
              </a:r>
            </a:p>
            <a:p>
              <a:pPr algn="ctr"/>
              <a:r>
                <a:rPr lang="en-US" sz="2000" b="1" dirty="0">
                  <a:solidFill>
                    <a:srgbClr val="C00000"/>
                  </a:solidFill>
                  <a:effectLst>
                    <a:glow rad="127000">
                      <a:schemeClr val="bg1"/>
                    </a:glow>
                    <a:outerShdw blurRad="50800" dist="38100" dir="2700000" algn="tl" rotWithShape="0">
                      <a:prstClr val="black">
                        <a:alpha val="40000"/>
                      </a:prstClr>
                    </a:outerShdw>
                  </a:effectLst>
                  <a:latin typeface="Poppins Black" pitchFamily="2" charset="77"/>
                  <a:cs typeface="Poppins Black" pitchFamily="2" charset="77"/>
                </a:rPr>
                <a:t>148.000 ORANG</a:t>
              </a:r>
            </a:p>
          </p:txBody>
        </p:sp>
      </p:grpSp>
      <p:pic>
        <p:nvPicPr>
          <p:cNvPr id="184" name="Picture 183">
            <a:extLst>
              <a:ext uri="{FF2B5EF4-FFF2-40B4-BE49-F238E27FC236}">
                <a16:creationId xmlns:a16="http://schemas.microsoft.com/office/drawing/2014/main" id="{9971C8CD-EB85-80A6-88D4-8C61A97ED93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15863" y="2707195"/>
            <a:ext cx="2504413" cy="2446378"/>
          </a:xfrm>
          <a:prstGeom prst="rect">
            <a:avLst/>
          </a:prstGeom>
        </p:spPr>
      </p:pic>
      <p:sp>
        <p:nvSpPr>
          <p:cNvPr id="200" name="Oval 199">
            <a:extLst>
              <a:ext uri="{FF2B5EF4-FFF2-40B4-BE49-F238E27FC236}">
                <a16:creationId xmlns:a16="http://schemas.microsoft.com/office/drawing/2014/main" id="{1ACB39DE-27CC-4866-F4BB-74E801D9FC8E}"/>
              </a:ext>
            </a:extLst>
          </p:cNvPr>
          <p:cNvSpPr/>
          <p:nvPr/>
        </p:nvSpPr>
        <p:spPr>
          <a:xfrm>
            <a:off x="-747583" y="5143500"/>
            <a:ext cx="10639167" cy="3110814"/>
          </a:xfrm>
          <a:prstGeom prst="ellipse">
            <a:avLst/>
          </a:prstGeom>
          <a:solidFill>
            <a:srgbClr val="187D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D88DCBCD-4D78-F1B7-6590-B32C1DA7DD4D}"/>
              </a:ext>
            </a:extLst>
          </p:cNvPr>
          <p:cNvSpPr/>
          <p:nvPr/>
        </p:nvSpPr>
        <p:spPr>
          <a:xfrm>
            <a:off x="-747583" y="5393271"/>
            <a:ext cx="10639167" cy="3417097"/>
          </a:xfrm>
          <a:prstGeom prst="ellipse">
            <a:avLst/>
          </a:prstGeom>
          <a:solidFill>
            <a:srgbClr val="2799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ounded Rectangle 201">
            <a:extLst>
              <a:ext uri="{FF2B5EF4-FFF2-40B4-BE49-F238E27FC236}">
                <a16:creationId xmlns:a16="http://schemas.microsoft.com/office/drawing/2014/main" id="{61C1A06D-088B-B80F-E57A-DC1DD344DFAC}"/>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2</a:t>
            </a:fld>
            <a:endParaRPr lang="en-US" sz="1800" b="1" dirty="0">
              <a:solidFill>
                <a:schemeClr val="lt1"/>
              </a:solidFill>
              <a:latin typeface="Montserrat ExtraBold" pitchFamily="2" charset="77"/>
            </a:endParaRPr>
          </a:p>
        </p:txBody>
      </p:sp>
      <p:grpSp>
        <p:nvGrpSpPr>
          <p:cNvPr id="168" name="Group 167">
            <a:extLst>
              <a:ext uri="{FF2B5EF4-FFF2-40B4-BE49-F238E27FC236}">
                <a16:creationId xmlns:a16="http://schemas.microsoft.com/office/drawing/2014/main" id="{F5ED5061-24CC-B936-C642-478133C69AF9}"/>
              </a:ext>
            </a:extLst>
          </p:cNvPr>
          <p:cNvGrpSpPr/>
          <p:nvPr/>
        </p:nvGrpSpPr>
        <p:grpSpPr>
          <a:xfrm>
            <a:off x="4884788" y="1224622"/>
            <a:ext cx="3242021" cy="725180"/>
            <a:chOff x="4475745" y="959032"/>
            <a:chExt cx="3242021" cy="725180"/>
          </a:xfrm>
          <a:effectLst>
            <a:outerShdw blurRad="63500" sx="102000" sy="102000" algn="ctr" rotWithShape="0">
              <a:prstClr val="black">
                <a:alpha val="40000"/>
              </a:prstClr>
            </a:outerShdw>
          </a:effectLst>
        </p:grpSpPr>
        <p:sp>
          <p:nvSpPr>
            <p:cNvPr id="167" name="Rectangle 166">
              <a:extLst>
                <a:ext uri="{FF2B5EF4-FFF2-40B4-BE49-F238E27FC236}">
                  <a16:creationId xmlns:a16="http://schemas.microsoft.com/office/drawing/2014/main" id="{C40B9FBE-7F0C-3C67-0F27-1EEC36C7DCD8}"/>
                </a:ext>
              </a:extLst>
            </p:cNvPr>
            <p:cNvSpPr/>
            <p:nvPr/>
          </p:nvSpPr>
          <p:spPr>
            <a:xfrm>
              <a:off x="4475745" y="959032"/>
              <a:ext cx="3060863" cy="725180"/>
            </a:xfrm>
            <a:prstGeom prst="rect">
              <a:avLst/>
            </a:prstGeom>
            <a:solidFill>
              <a:srgbClr val="187D91">
                <a:alpha val="55000"/>
              </a:srgb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8D0E56D6-6099-4D4C-6E56-79BA994C4448}"/>
                </a:ext>
              </a:extLst>
            </p:cNvPr>
            <p:cNvSpPr txBox="1"/>
            <p:nvPr/>
          </p:nvSpPr>
          <p:spPr>
            <a:xfrm>
              <a:off x="4475748" y="1027504"/>
              <a:ext cx="1232915" cy="584775"/>
            </a:xfrm>
            <a:prstGeom prst="rect">
              <a:avLst/>
            </a:prstGeom>
            <a:noFill/>
          </p:spPr>
          <p:txBody>
            <a:bodyPr wrap="square">
              <a:spAutoFit/>
            </a:bodyPr>
            <a:lstStyle/>
            <a:p>
              <a:r>
                <a:rPr lang="en-US" sz="3200" b="1" dirty="0">
                  <a:solidFill>
                    <a:schemeClr val="accent4">
                      <a:lumMod val="40000"/>
                      <a:lumOff val="60000"/>
                    </a:schemeClr>
                  </a:solidFill>
                  <a:effectLst>
                    <a:outerShdw blurRad="50800" dist="38100" dir="2700000" algn="tl" rotWithShape="0">
                      <a:prstClr val="black">
                        <a:alpha val="40000"/>
                      </a:prstClr>
                    </a:outerShdw>
                  </a:effectLst>
                  <a:latin typeface="Poppins Black" pitchFamily="2" charset="77"/>
                  <a:cs typeface="Poppins Black" pitchFamily="2" charset="77"/>
                </a:rPr>
                <a:t>2,8%</a:t>
              </a:r>
            </a:p>
          </p:txBody>
        </p:sp>
        <p:sp>
          <p:nvSpPr>
            <p:cNvPr id="166" name="TextBox 165">
              <a:extLst>
                <a:ext uri="{FF2B5EF4-FFF2-40B4-BE49-F238E27FC236}">
                  <a16:creationId xmlns:a16="http://schemas.microsoft.com/office/drawing/2014/main" id="{360476DD-42F2-277C-7635-CEAD2CCAAE7B}"/>
                </a:ext>
              </a:extLst>
            </p:cNvPr>
            <p:cNvSpPr txBox="1"/>
            <p:nvPr/>
          </p:nvSpPr>
          <p:spPr>
            <a:xfrm>
              <a:off x="5583647" y="1008584"/>
              <a:ext cx="2134119" cy="600164"/>
            </a:xfrm>
            <a:prstGeom prst="rect">
              <a:avLst/>
            </a:prstGeom>
            <a:noFill/>
          </p:spPr>
          <p:txBody>
            <a:bodyPr wrap="square">
              <a:spAutoFit/>
            </a:bodyPr>
            <a:lstStyle/>
            <a:p>
              <a:r>
                <a:rPr lang="en-US" sz="11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DARI TOTAL SELURUH PENDUDUK INDONESIA</a:t>
              </a:r>
            </a:p>
            <a:p>
              <a:r>
                <a:rPr lang="en-US" sz="1100" b="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MERUPAKAN DISABILITAS</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034" fill="hold"/>
                                        <p:tgtEl>
                                          <p:spTgt spid="136"/>
                                        </p:tgtEl>
                                      </p:cBhvr>
                                    </p:cmd>
                                  </p:childTnLst>
                                </p:cTn>
                              </p:par>
                              <p:par>
                                <p:cTn id="7" presetID="22" presetClass="entr" presetSubtype="1" fill="hold" grpId="0" nodeType="withEffect">
                                  <p:stCondLst>
                                    <p:cond delay="1000"/>
                                  </p:stCondLst>
                                  <p:childTnLst>
                                    <p:set>
                                      <p:cBhvr>
                                        <p:cTn id="8" dur="1" fill="hold">
                                          <p:stCondLst>
                                            <p:cond delay="0"/>
                                          </p:stCondLst>
                                        </p:cTn>
                                        <p:tgtEl>
                                          <p:spTgt spid="140"/>
                                        </p:tgtEl>
                                        <p:attrNameLst>
                                          <p:attrName>style.visibility</p:attrName>
                                        </p:attrNameLst>
                                      </p:cBhvr>
                                      <p:to>
                                        <p:strVal val="visible"/>
                                      </p:to>
                                    </p:set>
                                    <p:animEffect transition="in" filter="wipe(up)">
                                      <p:cBhvr>
                                        <p:cTn id="9" dur="500"/>
                                        <p:tgtEl>
                                          <p:spTgt spid="140"/>
                                        </p:tgtEl>
                                      </p:cBhvr>
                                    </p:animEffect>
                                  </p:childTnLst>
                                </p:cTn>
                              </p:par>
                              <p:par>
                                <p:cTn id="10" presetID="22" presetClass="entr" presetSubtype="1" fill="hold" nodeType="withEffect">
                                  <p:stCondLst>
                                    <p:cond delay="2000"/>
                                  </p:stCondLst>
                                  <p:childTnLst>
                                    <p:set>
                                      <p:cBhvr>
                                        <p:cTn id="11" dur="1" fill="hold">
                                          <p:stCondLst>
                                            <p:cond delay="0"/>
                                          </p:stCondLst>
                                        </p:cTn>
                                        <p:tgtEl>
                                          <p:spTgt spid="156"/>
                                        </p:tgtEl>
                                        <p:attrNameLst>
                                          <p:attrName>style.visibility</p:attrName>
                                        </p:attrNameLst>
                                      </p:cBhvr>
                                      <p:to>
                                        <p:strVal val="visible"/>
                                      </p:to>
                                    </p:set>
                                    <p:animEffect transition="in" filter="wipe(up)">
                                      <p:cBhvr>
                                        <p:cTn id="12" dur="500"/>
                                        <p:tgtEl>
                                          <p:spTgt spid="156"/>
                                        </p:tgtEl>
                                      </p:cBhvr>
                                    </p:animEffect>
                                  </p:childTnLst>
                                </p:cTn>
                              </p:par>
                              <p:par>
                                <p:cTn id="13" presetID="22" presetClass="entr" presetSubtype="4" fill="hold" nodeType="withEffect">
                                  <p:stCondLst>
                                    <p:cond delay="2000"/>
                                  </p:stCondLst>
                                  <p:childTnLst>
                                    <p:set>
                                      <p:cBhvr>
                                        <p:cTn id="14" dur="1" fill="hold">
                                          <p:stCondLst>
                                            <p:cond delay="0"/>
                                          </p:stCondLst>
                                        </p:cTn>
                                        <p:tgtEl>
                                          <p:spTgt spid="149"/>
                                        </p:tgtEl>
                                        <p:attrNameLst>
                                          <p:attrName>style.visibility</p:attrName>
                                        </p:attrNameLst>
                                      </p:cBhvr>
                                      <p:to>
                                        <p:strVal val="visible"/>
                                      </p:to>
                                    </p:set>
                                    <p:animEffect transition="in" filter="wipe(down)">
                                      <p:cBhvr>
                                        <p:cTn id="15" dur="500"/>
                                        <p:tgtEl>
                                          <p:spTgt spid="149"/>
                                        </p:tgtEl>
                                      </p:cBhvr>
                                    </p:animEffect>
                                  </p:childTnLst>
                                </p:cTn>
                              </p:par>
                              <p:par>
                                <p:cTn id="16" presetID="22" presetClass="entr" presetSubtype="8" fill="hold" nodeType="withEffect">
                                  <p:stCondLst>
                                    <p:cond delay="3000"/>
                                  </p:stCondLst>
                                  <p:childTnLst>
                                    <p:set>
                                      <p:cBhvr>
                                        <p:cTn id="17" dur="1" fill="hold">
                                          <p:stCondLst>
                                            <p:cond delay="0"/>
                                          </p:stCondLst>
                                        </p:cTn>
                                        <p:tgtEl>
                                          <p:spTgt spid="203"/>
                                        </p:tgtEl>
                                        <p:attrNameLst>
                                          <p:attrName>style.visibility</p:attrName>
                                        </p:attrNameLst>
                                      </p:cBhvr>
                                      <p:to>
                                        <p:strVal val="visible"/>
                                      </p:to>
                                    </p:set>
                                    <p:animEffect transition="in" filter="wipe(left)">
                                      <p:cBhvr>
                                        <p:cTn id="18" dur="500"/>
                                        <p:tgtEl>
                                          <p:spTgt spid="203"/>
                                        </p:tgtEl>
                                      </p:cBhvr>
                                    </p:animEffect>
                                  </p:childTnLst>
                                </p:cTn>
                              </p:par>
                              <p:par>
                                <p:cTn id="19" presetID="10" presetClass="entr" presetSubtype="0" fill="hold" nodeType="withEffect">
                                  <p:stCondLst>
                                    <p:cond delay="3500"/>
                                  </p:stCondLst>
                                  <p:childTnLst>
                                    <p:set>
                                      <p:cBhvr>
                                        <p:cTn id="20" dur="1" fill="hold">
                                          <p:stCondLst>
                                            <p:cond delay="0"/>
                                          </p:stCondLst>
                                        </p:cTn>
                                        <p:tgtEl>
                                          <p:spTgt spid="162"/>
                                        </p:tgtEl>
                                        <p:attrNameLst>
                                          <p:attrName>style.visibility</p:attrName>
                                        </p:attrNameLst>
                                      </p:cBhvr>
                                      <p:to>
                                        <p:strVal val="visible"/>
                                      </p:to>
                                    </p:set>
                                    <p:animEffect transition="in" filter="fade">
                                      <p:cBhvr>
                                        <p:cTn id="21" dur="500"/>
                                        <p:tgtEl>
                                          <p:spTgt spid="16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68"/>
                                        </p:tgtEl>
                                        <p:attrNameLst>
                                          <p:attrName>style.visibility</p:attrName>
                                        </p:attrNameLst>
                                      </p:cBhvr>
                                      <p:to>
                                        <p:strVal val="visible"/>
                                      </p:to>
                                    </p:set>
                                    <p:animEffect transition="in" filter="wipe(left)">
                                      <p:cBhvr>
                                        <p:cTn id="26" dur="500"/>
                                        <p:tgtEl>
                                          <p:spTgt spid="168"/>
                                        </p:tgtEl>
                                      </p:cBhvr>
                                    </p:animEffect>
                                  </p:childTnLst>
                                </p:cTn>
                              </p:par>
                              <p:par>
                                <p:cTn id="27" presetID="22" presetClass="entr" presetSubtype="1" fill="hold" nodeType="withEffect">
                                  <p:stCondLst>
                                    <p:cond delay="500"/>
                                  </p:stCondLst>
                                  <p:childTnLst>
                                    <p:set>
                                      <p:cBhvr>
                                        <p:cTn id="28" dur="1" fill="hold">
                                          <p:stCondLst>
                                            <p:cond delay="0"/>
                                          </p:stCondLst>
                                        </p:cTn>
                                        <p:tgtEl>
                                          <p:spTgt spid="206"/>
                                        </p:tgtEl>
                                        <p:attrNameLst>
                                          <p:attrName>style.visibility</p:attrName>
                                        </p:attrNameLst>
                                      </p:cBhvr>
                                      <p:to>
                                        <p:strVal val="visible"/>
                                      </p:to>
                                    </p:set>
                                    <p:animEffect transition="in" filter="wipe(up)">
                                      <p:cBhvr>
                                        <p:cTn id="29" dur="500"/>
                                        <p:tgtEl>
                                          <p:spTgt spid="206"/>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04"/>
                                        </p:tgtEl>
                                        <p:attrNameLst>
                                          <p:attrName>style.visibility</p:attrName>
                                        </p:attrNameLst>
                                      </p:cBhvr>
                                      <p:to>
                                        <p:strVal val="visible"/>
                                      </p:to>
                                    </p:set>
                                    <p:anim calcmode="lin" valueType="num">
                                      <p:cBhvr>
                                        <p:cTn id="34" dur="500" fill="hold"/>
                                        <p:tgtEl>
                                          <p:spTgt spid="204"/>
                                        </p:tgtEl>
                                        <p:attrNameLst>
                                          <p:attrName>ppt_w</p:attrName>
                                        </p:attrNameLst>
                                      </p:cBhvr>
                                      <p:tavLst>
                                        <p:tav tm="0">
                                          <p:val>
                                            <p:fltVal val="0"/>
                                          </p:val>
                                        </p:tav>
                                        <p:tav tm="100000">
                                          <p:val>
                                            <p:strVal val="#ppt_w"/>
                                          </p:val>
                                        </p:tav>
                                      </p:tavLst>
                                    </p:anim>
                                    <p:anim calcmode="lin" valueType="num">
                                      <p:cBhvr>
                                        <p:cTn id="35" dur="500" fill="hold"/>
                                        <p:tgtEl>
                                          <p:spTgt spid="204"/>
                                        </p:tgtEl>
                                        <p:attrNameLst>
                                          <p:attrName>ppt_h</p:attrName>
                                        </p:attrNameLst>
                                      </p:cBhvr>
                                      <p:tavLst>
                                        <p:tav tm="0">
                                          <p:val>
                                            <p:fltVal val="0"/>
                                          </p:val>
                                        </p:tav>
                                        <p:tav tm="100000">
                                          <p:val>
                                            <p:strVal val="#ppt_h"/>
                                          </p:val>
                                        </p:tav>
                                      </p:tavLst>
                                    </p:anim>
                                    <p:animEffect transition="in" filter="fade">
                                      <p:cBhvr>
                                        <p:cTn id="36" dur="500"/>
                                        <p:tgtEl>
                                          <p:spTgt spid="204"/>
                                        </p:tgtEl>
                                      </p:cBhvr>
                                    </p:animEffect>
                                  </p:childTnLst>
                                </p:cTn>
                              </p:par>
                              <p:par>
                                <p:cTn id="37" presetID="53" presetClass="entr" presetSubtype="16" fill="hold" nodeType="withEffect">
                                  <p:stCondLst>
                                    <p:cond delay="0"/>
                                  </p:stCondLst>
                                  <p:childTnLst>
                                    <p:set>
                                      <p:cBhvr>
                                        <p:cTn id="38" dur="1" fill="hold">
                                          <p:stCondLst>
                                            <p:cond delay="0"/>
                                          </p:stCondLst>
                                        </p:cTn>
                                        <p:tgtEl>
                                          <p:spTgt spid="207"/>
                                        </p:tgtEl>
                                        <p:attrNameLst>
                                          <p:attrName>style.visibility</p:attrName>
                                        </p:attrNameLst>
                                      </p:cBhvr>
                                      <p:to>
                                        <p:strVal val="visible"/>
                                      </p:to>
                                    </p:set>
                                    <p:anim calcmode="lin" valueType="num">
                                      <p:cBhvr>
                                        <p:cTn id="39" dur="500" fill="hold"/>
                                        <p:tgtEl>
                                          <p:spTgt spid="207"/>
                                        </p:tgtEl>
                                        <p:attrNameLst>
                                          <p:attrName>ppt_w</p:attrName>
                                        </p:attrNameLst>
                                      </p:cBhvr>
                                      <p:tavLst>
                                        <p:tav tm="0">
                                          <p:val>
                                            <p:fltVal val="0"/>
                                          </p:val>
                                        </p:tav>
                                        <p:tav tm="100000">
                                          <p:val>
                                            <p:strVal val="#ppt_w"/>
                                          </p:val>
                                        </p:tav>
                                      </p:tavLst>
                                    </p:anim>
                                    <p:anim calcmode="lin" valueType="num">
                                      <p:cBhvr>
                                        <p:cTn id="40" dur="500" fill="hold"/>
                                        <p:tgtEl>
                                          <p:spTgt spid="207"/>
                                        </p:tgtEl>
                                        <p:attrNameLst>
                                          <p:attrName>ppt_h</p:attrName>
                                        </p:attrNameLst>
                                      </p:cBhvr>
                                      <p:tavLst>
                                        <p:tav tm="0">
                                          <p:val>
                                            <p:fltVal val="0"/>
                                          </p:val>
                                        </p:tav>
                                        <p:tav tm="100000">
                                          <p:val>
                                            <p:strVal val="#ppt_h"/>
                                          </p:val>
                                        </p:tav>
                                      </p:tavLst>
                                    </p:anim>
                                    <p:animEffect transition="in" filter="fade">
                                      <p:cBhvr>
                                        <p:cTn id="41" dur="500"/>
                                        <p:tgtEl>
                                          <p:spTgt spid="207"/>
                                        </p:tgtEl>
                                      </p:cBhvr>
                                    </p:animEffect>
                                  </p:childTnLst>
                                </p:cTn>
                              </p:par>
                              <p:par>
                                <p:cTn id="42" presetID="10" presetClass="entr" presetSubtype="0" fill="hold" nodeType="withEffect">
                                  <p:stCondLst>
                                    <p:cond delay="3000"/>
                                  </p:stCondLst>
                                  <p:childTnLst>
                                    <p:set>
                                      <p:cBhvr>
                                        <p:cTn id="43" dur="1" fill="hold">
                                          <p:stCondLst>
                                            <p:cond delay="0"/>
                                          </p:stCondLst>
                                        </p:cTn>
                                        <p:tgtEl>
                                          <p:spTgt spid="177"/>
                                        </p:tgtEl>
                                        <p:attrNameLst>
                                          <p:attrName>style.visibility</p:attrName>
                                        </p:attrNameLst>
                                      </p:cBhvr>
                                      <p:to>
                                        <p:strVal val="visible"/>
                                      </p:to>
                                    </p:set>
                                    <p:animEffect transition="in" filter="fade">
                                      <p:cBhvr>
                                        <p:cTn id="44" dur="500"/>
                                        <p:tgtEl>
                                          <p:spTgt spid="177"/>
                                        </p:tgtEl>
                                      </p:cBhvr>
                                    </p:animEffect>
                                  </p:childTnLst>
                                </p:cTn>
                              </p:par>
                              <p:par>
                                <p:cTn id="45" presetID="22" presetClass="entr" presetSubtype="1" fill="hold" nodeType="withEffect">
                                  <p:stCondLst>
                                    <p:cond delay="3500"/>
                                  </p:stCondLst>
                                  <p:childTnLst>
                                    <p:set>
                                      <p:cBhvr>
                                        <p:cTn id="46" dur="1" fill="hold">
                                          <p:stCondLst>
                                            <p:cond delay="0"/>
                                          </p:stCondLst>
                                        </p:cTn>
                                        <p:tgtEl>
                                          <p:spTgt spid="199"/>
                                        </p:tgtEl>
                                        <p:attrNameLst>
                                          <p:attrName>style.visibility</p:attrName>
                                        </p:attrNameLst>
                                      </p:cBhvr>
                                      <p:to>
                                        <p:strVal val="visible"/>
                                      </p:to>
                                    </p:set>
                                    <p:animEffect transition="in" filter="wipe(up)">
                                      <p:cBhvr>
                                        <p:cTn id="47" dur="500"/>
                                        <p:tgtEl>
                                          <p:spTgt spid="199"/>
                                        </p:tgtEl>
                                      </p:cBhvr>
                                    </p:animEffect>
                                  </p:childTnLst>
                                </p:cTn>
                              </p:par>
                              <p:par>
                                <p:cTn id="48" presetID="2" presetClass="entr" presetSubtype="4" fill="hold" nodeType="withEffect">
                                  <p:stCondLst>
                                    <p:cond delay="4000"/>
                                  </p:stCondLst>
                                  <p:childTnLst>
                                    <p:set>
                                      <p:cBhvr>
                                        <p:cTn id="49" dur="1" fill="hold">
                                          <p:stCondLst>
                                            <p:cond delay="0"/>
                                          </p:stCondLst>
                                        </p:cTn>
                                        <p:tgtEl>
                                          <p:spTgt spid="184"/>
                                        </p:tgtEl>
                                        <p:attrNameLst>
                                          <p:attrName>style.visibility</p:attrName>
                                        </p:attrNameLst>
                                      </p:cBhvr>
                                      <p:to>
                                        <p:strVal val="visible"/>
                                      </p:to>
                                    </p:set>
                                    <p:anim calcmode="lin" valueType="num">
                                      <p:cBhvr additive="base">
                                        <p:cTn id="50" dur="500" fill="hold"/>
                                        <p:tgtEl>
                                          <p:spTgt spid="184"/>
                                        </p:tgtEl>
                                        <p:attrNameLst>
                                          <p:attrName>ppt_x</p:attrName>
                                        </p:attrNameLst>
                                      </p:cBhvr>
                                      <p:tavLst>
                                        <p:tav tm="0">
                                          <p:val>
                                            <p:strVal val="#ppt_x"/>
                                          </p:val>
                                        </p:tav>
                                        <p:tav tm="100000">
                                          <p:val>
                                            <p:strVal val="#ppt_x"/>
                                          </p:val>
                                        </p:tav>
                                      </p:tavLst>
                                    </p:anim>
                                    <p:anim calcmode="lin" valueType="num">
                                      <p:cBhvr additive="base">
                                        <p:cTn id="51"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136"/>
                </p:tgtEl>
              </p:cMediaNode>
            </p:video>
            <p:seq concurrent="1" nextAc="seek">
              <p:cTn id="53" restart="whenNotActive" fill="hold" evtFilter="cancelBubble" nodeType="interactiveSeq">
                <p:stCondLst>
                  <p:cond evt="onClick" delay="0">
                    <p:tgtEl>
                      <p:spTgt spid="136"/>
                    </p:tgtEl>
                  </p:cond>
                </p:stCondLst>
                <p:endSync evt="end" delay="0">
                  <p:rtn val="all"/>
                </p:endSync>
                <p:childTnLst>
                  <p:par>
                    <p:cTn id="54" fill="hold">
                      <p:stCondLst>
                        <p:cond delay="indefinite"/>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136"/>
                                        </p:tgtEl>
                                      </p:cBhvr>
                                    </p:cmd>
                                  </p:childTnLst>
                                </p:cTn>
                              </p:par>
                            </p:childTnLst>
                          </p:cTn>
                        </p:par>
                      </p:childTnLst>
                    </p:cTn>
                  </p:par>
                </p:childTnLst>
              </p:cTn>
              <p:nextCondLst>
                <p:cond evt="onClick" delay="0">
                  <p:tgtEl>
                    <p:spTgt spid="136"/>
                  </p:tgtEl>
                </p:cond>
              </p:nextCondLst>
            </p:seq>
          </p:childTnLst>
        </p:cTn>
      </p:par>
    </p:tnLst>
    <p:bldLst>
      <p:bldP spid="1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34" name="Picture 33">
            <a:extLst>
              <a:ext uri="{FF2B5EF4-FFF2-40B4-BE49-F238E27FC236}">
                <a16:creationId xmlns:a16="http://schemas.microsoft.com/office/drawing/2014/main" id="{3CB09B49-9D07-A1A9-07FA-4F4D9CC94114}"/>
              </a:ext>
            </a:extLst>
          </p:cNvPr>
          <p:cNvPicPr>
            <a:picLocks noChangeAspect="1"/>
          </p:cNvPicPr>
          <p:nvPr/>
        </p:nvPicPr>
        <p:blipFill>
          <a:blip r:embed="rId3"/>
          <a:stretch>
            <a:fillRect/>
          </a:stretch>
        </p:blipFill>
        <p:spPr>
          <a:xfrm>
            <a:off x="-10426" y="-5865"/>
            <a:ext cx="9164853" cy="5155230"/>
          </a:xfrm>
          <a:prstGeom prst="rect">
            <a:avLst/>
          </a:prstGeom>
        </p:spPr>
      </p:pic>
      <p:pic>
        <p:nvPicPr>
          <p:cNvPr id="26" name="Picture 25">
            <a:extLst>
              <a:ext uri="{FF2B5EF4-FFF2-40B4-BE49-F238E27FC236}">
                <a16:creationId xmlns:a16="http://schemas.microsoft.com/office/drawing/2014/main" id="{D0AE9AB7-9A7A-0BA6-66BA-6769DA13FF3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6183" y="1305840"/>
            <a:ext cx="3934797" cy="4080530"/>
          </a:xfrm>
          <a:prstGeom prst="rect">
            <a:avLst/>
          </a:prstGeom>
          <a:effectLst>
            <a:outerShdw blurRad="50800" dist="38100" algn="l" rotWithShape="0">
              <a:prstClr val="black">
                <a:alpha val="40000"/>
              </a:prstClr>
            </a:outerShdw>
          </a:effectLst>
        </p:spPr>
      </p:pic>
      <p:pic>
        <p:nvPicPr>
          <p:cNvPr id="27" name="Picture 26">
            <a:extLst>
              <a:ext uri="{FF2B5EF4-FFF2-40B4-BE49-F238E27FC236}">
                <a16:creationId xmlns:a16="http://schemas.microsoft.com/office/drawing/2014/main" id="{0281DC43-23CA-13E8-6291-57A3AB511E0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33568" y="1305840"/>
            <a:ext cx="3934797" cy="4080530"/>
          </a:xfrm>
          <a:prstGeom prst="rect">
            <a:avLst/>
          </a:prstGeom>
          <a:effectLst>
            <a:outerShdw blurRad="50800" dist="38100" dir="13500000" algn="br" rotWithShape="0">
              <a:prstClr val="black">
                <a:alpha val="40000"/>
              </a:prstClr>
            </a:outerShdw>
          </a:effectLst>
        </p:spPr>
      </p:pic>
      <p:grpSp>
        <p:nvGrpSpPr>
          <p:cNvPr id="2" name="Group 1">
            <a:extLst>
              <a:ext uri="{FF2B5EF4-FFF2-40B4-BE49-F238E27FC236}">
                <a16:creationId xmlns:a16="http://schemas.microsoft.com/office/drawing/2014/main" id="{257B9A37-9788-32AB-BE09-BED6C43B2A9B}"/>
              </a:ext>
            </a:extLst>
          </p:cNvPr>
          <p:cNvGrpSpPr/>
          <p:nvPr/>
        </p:nvGrpSpPr>
        <p:grpSpPr>
          <a:xfrm>
            <a:off x="2013507" y="170028"/>
            <a:ext cx="5116986" cy="102192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5"/>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6"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7"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8"/>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9"/>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0">
              <a:alphaModFix/>
            </a:blip>
            <a:stretch>
              <a:fillRect/>
            </a:stretch>
          </p:blipFill>
          <p:spPr>
            <a:xfrm>
              <a:off x="7162107" y="1614267"/>
              <a:ext cx="761833" cy="1016699"/>
            </a:xfrm>
            <a:prstGeom prst="rect">
              <a:avLst/>
            </a:prstGeom>
            <a:noFill/>
            <a:ln>
              <a:noFill/>
            </a:ln>
          </p:spPr>
        </p:pic>
      </p:grpSp>
      <p:pic>
        <p:nvPicPr>
          <p:cNvPr id="12" name="Picture 11">
            <a:extLst>
              <a:ext uri="{FF2B5EF4-FFF2-40B4-BE49-F238E27FC236}">
                <a16:creationId xmlns:a16="http://schemas.microsoft.com/office/drawing/2014/main" id="{F7154479-5E03-13EA-FA0E-983543E12C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14952" y="3619092"/>
            <a:ext cx="2714096" cy="979863"/>
          </a:xfrm>
          <a:prstGeom prst="rect">
            <a:avLst/>
          </a:prstGeom>
          <a:effectLst>
            <a:outerShdw blurRad="50800" dist="50800" dir="5400000" algn="ctr" rotWithShape="0">
              <a:schemeClr val="bg1">
                <a:lumMod val="65000"/>
              </a:schemeClr>
            </a:outerShdw>
          </a:effectLst>
        </p:spPr>
      </p:pic>
      <p:grpSp>
        <p:nvGrpSpPr>
          <p:cNvPr id="16" name="Group 15">
            <a:extLst>
              <a:ext uri="{FF2B5EF4-FFF2-40B4-BE49-F238E27FC236}">
                <a16:creationId xmlns:a16="http://schemas.microsoft.com/office/drawing/2014/main" id="{371AD84E-D722-CF07-BBA5-14EE3D79FA14}"/>
              </a:ext>
            </a:extLst>
          </p:cNvPr>
          <p:cNvGrpSpPr/>
          <p:nvPr/>
        </p:nvGrpSpPr>
        <p:grpSpPr>
          <a:xfrm>
            <a:off x="-10426" y="4382158"/>
            <a:ext cx="9246893" cy="931743"/>
            <a:chOff x="-10426" y="4382158"/>
            <a:chExt cx="9246893" cy="931743"/>
          </a:xfrm>
        </p:grpSpPr>
        <p:grpSp>
          <p:nvGrpSpPr>
            <p:cNvPr id="17" name="Group 16">
              <a:extLst>
                <a:ext uri="{FF2B5EF4-FFF2-40B4-BE49-F238E27FC236}">
                  <a16:creationId xmlns:a16="http://schemas.microsoft.com/office/drawing/2014/main" id="{82DDD15B-2697-F327-FB27-2DB5C8EDFB0A}"/>
                </a:ext>
              </a:extLst>
            </p:cNvPr>
            <p:cNvGrpSpPr/>
            <p:nvPr/>
          </p:nvGrpSpPr>
          <p:grpSpPr>
            <a:xfrm>
              <a:off x="-10426" y="4382158"/>
              <a:ext cx="9246893" cy="931743"/>
              <a:chOff x="-10426" y="4382158"/>
              <a:chExt cx="9246893" cy="931743"/>
            </a:xfrm>
          </p:grpSpPr>
          <p:grpSp>
            <p:nvGrpSpPr>
              <p:cNvPr id="19" name="Group 18">
                <a:extLst>
                  <a:ext uri="{FF2B5EF4-FFF2-40B4-BE49-F238E27FC236}">
                    <a16:creationId xmlns:a16="http://schemas.microsoft.com/office/drawing/2014/main" id="{A7619407-CC71-8B3F-4DBF-798579E646D1}"/>
                  </a:ext>
                </a:extLst>
              </p:cNvPr>
              <p:cNvGrpSpPr/>
              <p:nvPr/>
            </p:nvGrpSpPr>
            <p:grpSpPr>
              <a:xfrm>
                <a:off x="-10426" y="4382158"/>
                <a:ext cx="9246893" cy="931743"/>
                <a:chOff x="2903" y="4321406"/>
                <a:chExt cx="12893542" cy="1309972"/>
              </a:xfrm>
            </p:grpSpPr>
            <p:grpSp>
              <p:nvGrpSpPr>
                <p:cNvPr id="21" name="Group 20">
                  <a:extLst>
                    <a:ext uri="{FF2B5EF4-FFF2-40B4-BE49-F238E27FC236}">
                      <a16:creationId xmlns:a16="http://schemas.microsoft.com/office/drawing/2014/main" id="{07420A31-C3AF-E06E-CA3C-CA74CA2EF654}"/>
                    </a:ext>
                  </a:extLst>
                </p:cNvPr>
                <p:cNvGrpSpPr/>
                <p:nvPr/>
              </p:nvGrpSpPr>
              <p:grpSpPr>
                <a:xfrm>
                  <a:off x="2903" y="4321406"/>
                  <a:ext cx="12885194" cy="1309970"/>
                  <a:chOff x="2903" y="4321406"/>
                  <a:chExt cx="9289004" cy="1309970"/>
                </a:xfrm>
              </p:grpSpPr>
              <p:sp>
                <p:nvSpPr>
                  <p:cNvPr id="23" name="Freeform 22">
                    <a:extLst>
                      <a:ext uri="{FF2B5EF4-FFF2-40B4-BE49-F238E27FC236}">
                        <a16:creationId xmlns:a16="http://schemas.microsoft.com/office/drawing/2014/main" id="{55F4FA09-542B-60A6-23F7-0C4AF2547FB7}"/>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C8FBCCE-C927-E34B-8CB6-FEFCA117BA83}"/>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22" name="Freeform 21">
                  <a:extLst>
                    <a:ext uri="{FF2B5EF4-FFF2-40B4-BE49-F238E27FC236}">
                      <a16:creationId xmlns:a16="http://schemas.microsoft.com/office/drawing/2014/main" id="{8162DCCA-0702-9539-9896-39B782672B8A}"/>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20" name="Rounded Rectangle 19">
                <a:extLst>
                  <a:ext uri="{FF2B5EF4-FFF2-40B4-BE49-F238E27FC236}">
                    <a16:creationId xmlns:a16="http://schemas.microsoft.com/office/drawing/2014/main" id="{6FA8676A-68FA-875E-82D8-27277409E967}"/>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20</a:t>
                </a:fld>
                <a:endParaRPr lang="en-US" sz="1800" b="1" dirty="0">
                  <a:solidFill>
                    <a:schemeClr val="lt1"/>
                  </a:solidFill>
                  <a:latin typeface="Montserrat ExtraBold" pitchFamily="2" charset="77"/>
                </a:endParaRPr>
              </a:p>
            </p:txBody>
          </p:sp>
        </p:grpSp>
        <p:sp>
          <p:nvSpPr>
            <p:cNvPr id="18" name="TextBox 17">
              <a:extLst>
                <a:ext uri="{FF2B5EF4-FFF2-40B4-BE49-F238E27FC236}">
                  <a16:creationId xmlns:a16="http://schemas.microsoft.com/office/drawing/2014/main" id="{57E37BCC-6D92-1250-4C74-64270515AD66}"/>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sp>
        <p:nvSpPr>
          <p:cNvPr id="25" name="Rectangle 14">
            <a:extLst>
              <a:ext uri="{FF2B5EF4-FFF2-40B4-BE49-F238E27FC236}">
                <a16:creationId xmlns:a16="http://schemas.microsoft.com/office/drawing/2014/main" id="{5EA17B30-9020-6960-4404-3DBB31CCE672}"/>
              </a:ext>
            </a:extLst>
          </p:cNvPr>
          <p:cNvSpPr/>
          <p:nvPr/>
        </p:nvSpPr>
        <p:spPr>
          <a:xfrm>
            <a:off x="1431236" y="1246672"/>
            <a:ext cx="6281530" cy="1466299"/>
          </a:xfrm>
          <a:prstGeom prst="rect">
            <a:avLst/>
          </a:prstGeom>
          <a:effectLst/>
        </p:spPr>
        <p:txBody>
          <a:bodyPr wrap="square">
            <a:spAutoFit/>
            <a:scene3d>
              <a:camera prst="orthographicFront"/>
              <a:lightRig rig="threePt" dir="t"/>
            </a:scene3d>
            <a:sp3d extrusionH="57150">
              <a:bevelT w="82550" h="38100" prst="coolSlant"/>
            </a:sp3d>
          </a:bodyPr>
          <a:lstStyle/>
          <a:p>
            <a:pPr algn="ctr">
              <a:lnSpc>
                <a:spcPct val="107000"/>
              </a:lnSpc>
              <a:spcAft>
                <a:spcPts val="600"/>
              </a:spcAft>
            </a:pPr>
            <a:r>
              <a:rPr lang="en-US" sz="8800" b="1" dirty="0">
                <a:gradFill flip="none" rotWithShape="1">
                  <a:gsLst>
                    <a:gs pos="30000">
                      <a:srgbClr val="187D91"/>
                    </a:gs>
                    <a:gs pos="39000">
                      <a:srgbClr val="2799A4"/>
                    </a:gs>
                    <a:gs pos="58000">
                      <a:srgbClr val="2799A4"/>
                    </a:gs>
                    <a:gs pos="78000">
                      <a:srgbClr val="187D91"/>
                    </a:gs>
                  </a:gsLst>
                  <a:lin ang="5400000" scaled="1"/>
                  <a:tileRect/>
                </a:gradFill>
                <a:effectLst>
                  <a:glow rad="139700">
                    <a:schemeClr val="bg1"/>
                  </a:glow>
                  <a:outerShdw blurRad="63500" sx="102000" sy="102000" algn="ctr" rotWithShape="0">
                    <a:prstClr val="black">
                      <a:alpha val="40000"/>
                    </a:prstClr>
                  </a:outerShdw>
                </a:effectLst>
                <a:latin typeface="Sugo Pro Display Trial" panose="02000506020000020004" pitchFamily="2" charset="0"/>
                <a:ea typeface="Calibri" panose="020F0502020204030204" pitchFamily="34" charset="0"/>
                <a:cs typeface="Calibri" panose="020F0502020204030204" pitchFamily="34" charset="0"/>
              </a:rPr>
              <a:t>TERIMA KASIH</a:t>
            </a:r>
            <a:endParaRPr lang="en-ID" sz="8800" b="1" dirty="0">
              <a:gradFill flip="none" rotWithShape="1">
                <a:gsLst>
                  <a:gs pos="30000">
                    <a:srgbClr val="187D91"/>
                  </a:gs>
                  <a:gs pos="39000">
                    <a:srgbClr val="2799A4"/>
                  </a:gs>
                  <a:gs pos="58000">
                    <a:srgbClr val="2799A4"/>
                  </a:gs>
                  <a:gs pos="78000">
                    <a:srgbClr val="187D91"/>
                  </a:gs>
                </a:gsLst>
                <a:lin ang="5400000" scaled="1"/>
                <a:tileRect/>
              </a:gradFill>
              <a:effectLst>
                <a:glow rad="139700">
                  <a:schemeClr val="bg1"/>
                </a:glow>
                <a:outerShdw blurRad="63500" sx="102000" sy="102000" algn="ctr" rotWithShape="0">
                  <a:prstClr val="black">
                    <a:alpha val="40000"/>
                  </a:prstClr>
                </a:outerShdw>
              </a:effectLst>
              <a:latin typeface="Sugo Pro Display Trial" panose="02000506020000020004" pitchFamily="2" charset="0"/>
              <a:ea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93956C49-0183-2BCE-03CF-DB38F1908F79}"/>
              </a:ext>
            </a:extLst>
          </p:cNvPr>
          <p:cNvGrpSpPr/>
          <p:nvPr/>
        </p:nvGrpSpPr>
        <p:grpSpPr>
          <a:xfrm>
            <a:off x="-1073426" y="2500842"/>
            <a:ext cx="11290852" cy="892002"/>
            <a:chOff x="-1073426" y="2500842"/>
            <a:chExt cx="11290852" cy="892002"/>
          </a:xfrm>
        </p:grpSpPr>
        <p:sp>
          <p:nvSpPr>
            <p:cNvPr id="29" name="Rounded Rectangle 28">
              <a:extLst>
                <a:ext uri="{FF2B5EF4-FFF2-40B4-BE49-F238E27FC236}">
                  <a16:creationId xmlns:a16="http://schemas.microsoft.com/office/drawing/2014/main" id="{939EAEE4-FD35-DDDB-80DA-870FF2886711}"/>
                </a:ext>
              </a:extLst>
            </p:cNvPr>
            <p:cNvSpPr/>
            <p:nvPr/>
          </p:nvSpPr>
          <p:spPr>
            <a:xfrm>
              <a:off x="-1073426" y="2500842"/>
              <a:ext cx="11290852" cy="892002"/>
            </a:xfrm>
            <a:prstGeom prst="roundRect">
              <a:avLst/>
            </a:prstGeom>
            <a:solidFill>
              <a:srgbClr val="2799A4">
                <a:alpha val="86000"/>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46">
              <a:extLst>
                <a:ext uri="{FF2B5EF4-FFF2-40B4-BE49-F238E27FC236}">
                  <a16:creationId xmlns:a16="http://schemas.microsoft.com/office/drawing/2014/main" id="{33407019-BF77-AC3E-9000-65060558B5AF}"/>
                </a:ext>
              </a:extLst>
            </p:cNvPr>
            <p:cNvSpPr txBox="1"/>
            <p:nvPr/>
          </p:nvSpPr>
          <p:spPr>
            <a:xfrm>
              <a:off x="2294695" y="2616053"/>
              <a:ext cx="4554610" cy="646331"/>
            </a:xfrm>
            <a:prstGeom prst="rect">
              <a:avLst/>
            </a:prstGeom>
            <a:effectLst>
              <a:outerShdw blurRad="63500" sx="102000" sy="102000" algn="ctr" rotWithShape="0">
                <a:prstClr val="black">
                  <a:alpha val="40000"/>
                </a:prstClr>
              </a:outerShdw>
            </a:effectLst>
          </p:spPr>
          <p:txBody>
            <a:bodyPr wrap="square" lIns="0" tIns="0" rIns="0" bIns="0" rtlCol="0" anchor="t">
              <a:spAutoFit/>
            </a:bodyPr>
            <a:lstStyle/>
            <a:p>
              <a:pPr algn="ctr">
                <a:spcBef>
                  <a:spcPct val="0"/>
                </a:spcBef>
              </a:pPr>
              <a:r>
                <a:rPr lang="en-US" sz="1400"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KEMENTERIAN PENDIDIKAN, KEBUDAYAAN, RISET, DAN TEKNOLOGI, PUSAT PRESTASI NASIONAL, DAN UNIVERSITAS AIRLANGGA</a:t>
              </a:r>
              <a:endParaRPr lang="en-US" sz="1800"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endParaRPr>
            </a:p>
          </p:txBody>
        </p:sp>
      </p:grpSp>
      <p:pic>
        <p:nvPicPr>
          <p:cNvPr id="31" name="Picture 30">
            <a:extLst>
              <a:ext uri="{FF2B5EF4-FFF2-40B4-BE49-F238E27FC236}">
                <a16:creationId xmlns:a16="http://schemas.microsoft.com/office/drawing/2014/main" id="{805444D2-FCE3-C401-A0EE-AACA529109F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0" y="-16701"/>
            <a:ext cx="1179344" cy="1223024"/>
          </a:xfrm>
          <a:prstGeom prst="rect">
            <a:avLst/>
          </a:prstGeom>
          <a:effectLst>
            <a:outerShdw blurRad="50800" dist="38100" algn="l" rotWithShape="0">
              <a:prstClr val="black">
                <a:alpha val="40000"/>
              </a:prstClr>
            </a:outerShdw>
          </a:effectLst>
        </p:spPr>
      </p:pic>
      <p:pic>
        <p:nvPicPr>
          <p:cNvPr id="32" name="Picture 31">
            <a:extLst>
              <a:ext uri="{FF2B5EF4-FFF2-40B4-BE49-F238E27FC236}">
                <a16:creationId xmlns:a16="http://schemas.microsoft.com/office/drawing/2014/main" id="{68E1EEFD-379F-0C3D-597E-567D1A13E0A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7964656" y="-16701"/>
            <a:ext cx="1179344" cy="122302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850481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6" presetClass="emph" presetSubtype="0" repeatCount="indefinite" autoRev="1" fill="hold" grpId="1" nodeType="withEffect">
                                  <p:stCondLst>
                                    <p:cond delay="0"/>
                                  </p:stCondLst>
                                  <p:endCondLst>
                                    <p:cond evt="onNext" delay="0">
                                      <p:tgtEl>
                                        <p:sldTgt/>
                                      </p:tgtEl>
                                    </p:cond>
                                  </p:endCondLst>
                                  <p:childTnLst>
                                    <p:animScale>
                                      <p:cBhvr>
                                        <p:cTn id="9" dur="2000" fill="hold"/>
                                        <p:tgtEl>
                                          <p:spTgt spid="25"/>
                                        </p:tgtEl>
                                      </p:cBhvr>
                                      <p:by x="107000" y="107000"/>
                                    </p:animScale>
                                  </p:childTnLst>
                                </p:cTn>
                              </p:par>
                              <p:par>
                                <p:cTn id="10" presetID="22" presetClass="entr" presetSubtype="4"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tion design _ graphic white Background FREE">
            <a:hlinkClick r:id="" action="ppaction://media"/>
            <a:extLst>
              <a:ext uri="{FF2B5EF4-FFF2-40B4-BE49-F238E27FC236}">
                <a16:creationId xmlns:a16="http://schemas.microsoft.com/office/drawing/2014/main" id="{4340DC3C-A747-404D-12B5-940FD0D5229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9144000" cy="5143500"/>
          </a:xfrm>
          <a:prstGeom prst="rect">
            <a:avLst/>
          </a:prstGeom>
        </p:spPr>
      </p:pic>
      <p:sp>
        <p:nvSpPr>
          <p:cNvPr id="4" name="Oval 3">
            <a:extLst>
              <a:ext uri="{FF2B5EF4-FFF2-40B4-BE49-F238E27FC236}">
                <a16:creationId xmlns:a16="http://schemas.microsoft.com/office/drawing/2014/main" id="{34216F13-2D04-AF89-DA26-6B29D8ED63C1}"/>
              </a:ext>
            </a:extLst>
          </p:cNvPr>
          <p:cNvSpPr/>
          <p:nvPr/>
        </p:nvSpPr>
        <p:spPr>
          <a:xfrm>
            <a:off x="-747583" y="-5331734"/>
            <a:ext cx="10639167" cy="5609968"/>
          </a:xfrm>
          <a:prstGeom prst="ellipse">
            <a:avLst/>
          </a:prstGeom>
          <a:solidFill>
            <a:srgbClr val="2799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3457F0C-80B9-5335-3BB1-53E8740DBC50}"/>
              </a:ext>
            </a:extLst>
          </p:cNvPr>
          <p:cNvSpPr/>
          <p:nvPr/>
        </p:nvSpPr>
        <p:spPr>
          <a:xfrm>
            <a:off x="-747583" y="-6184018"/>
            <a:ext cx="10639167" cy="5107132"/>
          </a:xfrm>
          <a:prstGeom prst="ellipse">
            <a:avLst/>
          </a:prstGeom>
          <a:solidFill>
            <a:srgbClr val="187D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Untitled design">
            <a:hlinkClick r:id="" action="ppaction://media"/>
            <a:extLst>
              <a:ext uri="{FF2B5EF4-FFF2-40B4-BE49-F238E27FC236}">
                <a16:creationId xmlns:a16="http://schemas.microsoft.com/office/drawing/2014/main" id="{8C2E358C-A4A4-E783-F6F2-AC6557EC4C6D}"/>
              </a:ext>
            </a:extLst>
          </p:cNvPr>
          <p:cNvPicPr>
            <a:picLocks noChangeAspect="1"/>
          </p:cNvPicPr>
          <p:nvPr>
            <a:videoFile r:link="rId3"/>
            <p:extLst>
              <p:ext uri="{DAA4B4D4-6D71-4841-9C94-3DE7FCFB9230}">
                <p14:media xmlns:p14="http://schemas.microsoft.com/office/powerpoint/2010/main" r:embed="rId4">
                  <p14:trim st="13489.1333" end="43662.8095"/>
                </p14:media>
              </p:ext>
            </p:extLst>
          </p:nvPr>
        </p:nvPicPr>
        <p:blipFill>
          <a:blip r:embed="rId8"/>
          <a:stretch>
            <a:fillRect/>
          </a:stretch>
        </p:blipFill>
        <p:spPr>
          <a:xfrm>
            <a:off x="687439" y="461991"/>
            <a:ext cx="7769122" cy="4366086"/>
          </a:xfrm>
          <a:prstGeom prst="roundRect">
            <a:avLst/>
          </a:prstGeom>
          <a:ln>
            <a:noFill/>
          </a:ln>
          <a:effectLst>
            <a:softEdge rad="112500"/>
          </a:effectLst>
        </p:spPr>
      </p:pic>
      <p:grpSp>
        <p:nvGrpSpPr>
          <p:cNvPr id="126" name="Group 125">
            <a:extLst>
              <a:ext uri="{FF2B5EF4-FFF2-40B4-BE49-F238E27FC236}">
                <a16:creationId xmlns:a16="http://schemas.microsoft.com/office/drawing/2014/main" id="{70C7BA4E-F28F-5598-E383-39510AA4E326}"/>
              </a:ext>
            </a:extLst>
          </p:cNvPr>
          <p:cNvGrpSpPr/>
          <p:nvPr/>
        </p:nvGrpSpPr>
        <p:grpSpPr>
          <a:xfrm>
            <a:off x="7049819" y="170028"/>
            <a:ext cx="1941618" cy="387765"/>
            <a:chOff x="974837" y="1404219"/>
            <a:chExt cx="7194326" cy="1436796"/>
          </a:xfrm>
        </p:grpSpPr>
        <p:grpSp>
          <p:nvGrpSpPr>
            <p:cNvPr id="127" name="Group 126">
              <a:extLst>
                <a:ext uri="{FF2B5EF4-FFF2-40B4-BE49-F238E27FC236}">
                  <a16:creationId xmlns:a16="http://schemas.microsoft.com/office/drawing/2014/main" id="{11E78A5A-1970-39CE-9AF9-887DD6821576}"/>
                </a:ext>
              </a:extLst>
            </p:cNvPr>
            <p:cNvGrpSpPr/>
            <p:nvPr/>
          </p:nvGrpSpPr>
          <p:grpSpPr>
            <a:xfrm>
              <a:off x="974837" y="1404219"/>
              <a:ext cx="7194326" cy="1436796"/>
              <a:chOff x="974837" y="2232961"/>
              <a:chExt cx="7194326" cy="1436796"/>
            </a:xfrm>
          </p:grpSpPr>
          <p:sp>
            <p:nvSpPr>
              <p:cNvPr id="129" name="Rectangle: Rounded Corners 32">
                <a:extLst>
                  <a:ext uri="{FF2B5EF4-FFF2-40B4-BE49-F238E27FC236}">
                    <a16:creationId xmlns:a16="http://schemas.microsoft.com/office/drawing/2014/main" id="{F046393C-749A-79A9-297B-608452F7FF78}"/>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130" name="Group 129">
                <a:extLst>
                  <a:ext uri="{FF2B5EF4-FFF2-40B4-BE49-F238E27FC236}">
                    <a16:creationId xmlns:a16="http://schemas.microsoft.com/office/drawing/2014/main" id="{FB2181C3-F7A4-5BF0-5AF5-47B547DB16C8}"/>
                  </a:ext>
                </a:extLst>
              </p:cNvPr>
              <p:cNvGrpSpPr/>
              <p:nvPr/>
            </p:nvGrpSpPr>
            <p:grpSpPr>
              <a:xfrm>
                <a:off x="1066794" y="2436876"/>
                <a:ext cx="5999691" cy="1028966"/>
                <a:chOff x="-99691" y="3780419"/>
                <a:chExt cx="15895686" cy="2726161"/>
              </a:xfrm>
              <a:effectLst/>
            </p:grpSpPr>
            <p:sp>
              <p:nvSpPr>
                <p:cNvPr id="131" name="Freeform 6">
                  <a:extLst>
                    <a:ext uri="{FF2B5EF4-FFF2-40B4-BE49-F238E27FC236}">
                      <a16:creationId xmlns:a16="http://schemas.microsoft.com/office/drawing/2014/main" id="{74236940-B37A-AC71-8759-AB9AE9A03D2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9"/>
                  <a:stretch>
                    <a:fillRect/>
                  </a:stretch>
                </a:blipFill>
              </p:spPr>
              <p:txBody>
                <a:bodyPr/>
                <a:lstStyle/>
                <a:p>
                  <a:endParaRPr lang="en-US" dirty="0">
                    <a:latin typeface="Poppins" pitchFamily="2" charset="77"/>
                  </a:endParaRPr>
                </a:p>
              </p:txBody>
            </p:sp>
            <p:sp>
              <p:nvSpPr>
                <p:cNvPr id="132" name="Freeform 7">
                  <a:extLst>
                    <a:ext uri="{FF2B5EF4-FFF2-40B4-BE49-F238E27FC236}">
                      <a16:creationId xmlns:a16="http://schemas.microsoft.com/office/drawing/2014/main" id="{6D1F23BE-E342-892E-F483-BF34876E6F36}"/>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10"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33" name="Freeform 8">
                  <a:extLst>
                    <a:ext uri="{FF2B5EF4-FFF2-40B4-BE49-F238E27FC236}">
                      <a16:creationId xmlns:a16="http://schemas.microsoft.com/office/drawing/2014/main" id="{59003A0B-07DA-233A-7F8D-7D264EE1C86C}"/>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11"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34" name="Freeform 9">
                  <a:extLst>
                    <a:ext uri="{FF2B5EF4-FFF2-40B4-BE49-F238E27FC236}">
                      <a16:creationId xmlns:a16="http://schemas.microsoft.com/office/drawing/2014/main" id="{E73C5B6D-4003-4170-CCB1-F5BA98AACD4C}"/>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12"/>
                  <a:stretch>
                    <a:fillRect/>
                  </a:stretch>
                </a:blipFill>
              </p:spPr>
              <p:txBody>
                <a:bodyPr/>
                <a:lstStyle/>
                <a:p>
                  <a:endParaRPr lang="en-US" dirty="0">
                    <a:latin typeface="Poppins" pitchFamily="2" charset="77"/>
                  </a:endParaRPr>
                </a:p>
              </p:txBody>
            </p:sp>
            <p:sp>
              <p:nvSpPr>
                <p:cNvPr id="135" name="Freeform 10">
                  <a:extLst>
                    <a:ext uri="{FF2B5EF4-FFF2-40B4-BE49-F238E27FC236}">
                      <a16:creationId xmlns:a16="http://schemas.microsoft.com/office/drawing/2014/main" id="{06693741-E582-296E-C9B2-09FEB9418DE2}"/>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13"/>
                  <a:stretch>
                    <a:fillRect/>
                  </a:stretch>
                </a:blipFill>
              </p:spPr>
              <p:txBody>
                <a:bodyPr/>
                <a:lstStyle/>
                <a:p>
                  <a:endParaRPr lang="en-US" dirty="0">
                    <a:latin typeface="Poppins" pitchFamily="2" charset="77"/>
                  </a:endParaRPr>
                </a:p>
              </p:txBody>
            </p:sp>
          </p:grpSp>
        </p:grpSp>
        <p:pic>
          <p:nvPicPr>
            <p:cNvPr id="128" name="Google Shape;174;p19">
              <a:extLst>
                <a:ext uri="{FF2B5EF4-FFF2-40B4-BE49-F238E27FC236}">
                  <a16:creationId xmlns:a16="http://schemas.microsoft.com/office/drawing/2014/main" id="{B3518C63-6322-91AD-97C0-82DCC952987E}"/>
                </a:ext>
              </a:extLst>
            </p:cNvPr>
            <p:cNvPicPr preferRelativeResize="0"/>
            <p:nvPr/>
          </p:nvPicPr>
          <p:blipFill>
            <a:blip r:embed="rId14">
              <a:alphaModFix/>
            </a:blip>
            <a:stretch>
              <a:fillRect/>
            </a:stretch>
          </p:blipFill>
          <p:spPr>
            <a:xfrm>
              <a:off x="7162107" y="1614267"/>
              <a:ext cx="761833" cy="1016699"/>
            </a:xfrm>
            <a:prstGeom prst="rect">
              <a:avLst/>
            </a:prstGeom>
            <a:noFill/>
            <a:ln>
              <a:noFill/>
            </a:ln>
          </p:spPr>
        </p:pic>
      </p:grpSp>
      <p:sp>
        <p:nvSpPr>
          <p:cNvPr id="10" name="Rounded Rectangle 9">
            <a:extLst>
              <a:ext uri="{FF2B5EF4-FFF2-40B4-BE49-F238E27FC236}">
                <a16:creationId xmlns:a16="http://schemas.microsoft.com/office/drawing/2014/main" id="{2F0652A0-E068-D401-8B2E-7F4F7820EF12}"/>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3</a:t>
            </a:fld>
            <a:endParaRPr lang="en-US" sz="1800" b="1" dirty="0">
              <a:solidFill>
                <a:schemeClr val="lt1"/>
              </a:solidFill>
              <a:latin typeface="Montserrat ExtraBold" pitchFamily="2" charset="77"/>
            </a:endParaRPr>
          </a:p>
        </p:txBody>
      </p:sp>
      <p:pic>
        <p:nvPicPr>
          <p:cNvPr id="11" name="Picture 10">
            <a:extLst>
              <a:ext uri="{FF2B5EF4-FFF2-40B4-BE49-F238E27FC236}">
                <a16:creationId xmlns:a16="http://schemas.microsoft.com/office/drawing/2014/main" id="{7BD1D648-3A20-29D2-9D56-A8C4077D885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glow rad="127000">
              <a:schemeClr val="bg1"/>
            </a:glow>
            <a:outerShdw blurRad="50800" dist="50800" dir="5400000" algn="ctr" rotWithShape="0">
              <a:schemeClr val="bg1">
                <a:lumMod val="65000"/>
              </a:schemeClr>
            </a:outerShdw>
          </a:effectLst>
        </p:spPr>
      </p:pic>
    </p:spTree>
    <p:extLst>
      <p:ext uri="{BB962C8B-B14F-4D97-AF65-F5344CB8AC3E}">
        <p14:creationId xmlns:p14="http://schemas.microsoft.com/office/powerpoint/2010/main" val="1771918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000" fill="hold"/>
                                        <p:tgtEl>
                                          <p:spTgt spid="2"/>
                                        </p:tgtEl>
                                      </p:cBhvr>
                                    </p:cmd>
                                  </p:childTnLst>
                                </p:cTn>
                              </p:par>
                              <p:par>
                                <p:cTn id="7" presetID="1" presetClass="mediacall" presetSubtype="0" fill="hold" nodeType="withEffect">
                                  <p:stCondLst>
                                    <p:cond delay="0"/>
                                  </p:stCondLst>
                                  <p:childTnLst>
                                    <p:cmd type="call" cmd="playFrom(0.0)">
                                      <p:cBhvr>
                                        <p:cTn id="8" dur="181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tion design _ graphic white Background FREE">
            <a:hlinkClick r:id="" action="ppaction://media"/>
            <a:extLst>
              <a:ext uri="{FF2B5EF4-FFF2-40B4-BE49-F238E27FC236}">
                <a16:creationId xmlns:a16="http://schemas.microsoft.com/office/drawing/2014/main" id="{4340DC3C-A747-404D-12B5-940FD0D522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4" name="Oval 3">
            <a:extLst>
              <a:ext uri="{FF2B5EF4-FFF2-40B4-BE49-F238E27FC236}">
                <a16:creationId xmlns:a16="http://schemas.microsoft.com/office/drawing/2014/main" id="{34216F13-2D04-AF89-DA26-6B29D8ED63C1}"/>
              </a:ext>
            </a:extLst>
          </p:cNvPr>
          <p:cNvSpPr/>
          <p:nvPr/>
        </p:nvSpPr>
        <p:spPr>
          <a:xfrm>
            <a:off x="-747583" y="-5331734"/>
            <a:ext cx="10639167" cy="5609968"/>
          </a:xfrm>
          <a:prstGeom prst="ellipse">
            <a:avLst/>
          </a:prstGeom>
          <a:solidFill>
            <a:srgbClr val="2799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3457F0C-80B9-5335-3BB1-53E8740DBC50}"/>
              </a:ext>
            </a:extLst>
          </p:cNvPr>
          <p:cNvSpPr/>
          <p:nvPr/>
        </p:nvSpPr>
        <p:spPr>
          <a:xfrm>
            <a:off x="-747583" y="-6184018"/>
            <a:ext cx="10639167" cy="5107132"/>
          </a:xfrm>
          <a:prstGeom prst="ellipse">
            <a:avLst/>
          </a:prstGeom>
          <a:solidFill>
            <a:srgbClr val="187D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70C7BA4E-F28F-5598-E383-39510AA4E326}"/>
              </a:ext>
            </a:extLst>
          </p:cNvPr>
          <p:cNvGrpSpPr/>
          <p:nvPr/>
        </p:nvGrpSpPr>
        <p:grpSpPr>
          <a:xfrm>
            <a:off x="7049819" y="170028"/>
            <a:ext cx="1941618" cy="387765"/>
            <a:chOff x="974837" y="1404219"/>
            <a:chExt cx="7194326" cy="1436796"/>
          </a:xfrm>
        </p:grpSpPr>
        <p:grpSp>
          <p:nvGrpSpPr>
            <p:cNvPr id="127" name="Group 126">
              <a:extLst>
                <a:ext uri="{FF2B5EF4-FFF2-40B4-BE49-F238E27FC236}">
                  <a16:creationId xmlns:a16="http://schemas.microsoft.com/office/drawing/2014/main" id="{11E78A5A-1970-39CE-9AF9-887DD6821576}"/>
                </a:ext>
              </a:extLst>
            </p:cNvPr>
            <p:cNvGrpSpPr/>
            <p:nvPr/>
          </p:nvGrpSpPr>
          <p:grpSpPr>
            <a:xfrm>
              <a:off x="974837" y="1404219"/>
              <a:ext cx="7194326" cy="1436796"/>
              <a:chOff x="974837" y="2232961"/>
              <a:chExt cx="7194326" cy="1436796"/>
            </a:xfrm>
          </p:grpSpPr>
          <p:sp>
            <p:nvSpPr>
              <p:cNvPr id="129" name="Rectangle: Rounded Corners 32">
                <a:extLst>
                  <a:ext uri="{FF2B5EF4-FFF2-40B4-BE49-F238E27FC236}">
                    <a16:creationId xmlns:a16="http://schemas.microsoft.com/office/drawing/2014/main" id="{F046393C-749A-79A9-297B-608452F7FF78}"/>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130" name="Group 129">
                <a:extLst>
                  <a:ext uri="{FF2B5EF4-FFF2-40B4-BE49-F238E27FC236}">
                    <a16:creationId xmlns:a16="http://schemas.microsoft.com/office/drawing/2014/main" id="{FB2181C3-F7A4-5BF0-5AF5-47B547DB16C8}"/>
                  </a:ext>
                </a:extLst>
              </p:cNvPr>
              <p:cNvGrpSpPr/>
              <p:nvPr/>
            </p:nvGrpSpPr>
            <p:grpSpPr>
              <a:xfrm>
                <a:off x="1066794" y="2436876"/>
                <a:ext cx="5999691" cy="1028966"/>
                <a:chOff x="-99691" y="3780419"/>
                <a:chExt cx="15895686" cy="2726161"/>
              </a:xfrm>
              <a:effectLst/>
            </p:grpSpPr>
            <p:sp>
              <p:nvSpPr>
                <p:cNvPr id="131" name="Freeform 6">
                  <a:extLst>
                    <a:ext uri="{FF2B5EF4-FFF2-40B4-BE49-F238E27FC236}">
                      <a16:creationId xmlns:a16="http://schemas.microsoft.com/office/drawing/2014/main" id="{74236940-B37A-AC71-8759-AB9AE9A03D2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6"/>
                  <a:stretch>
                    <a:fillRect/>
                  </a:stretch>
                </a:blipFill>
              </p:spPr>
              <p:txBody>
                <a:bodyPr/>
                <a:lstStyle/>
                <a:p>
                  <a:endParaRPr lang="en-US" dirty="0">
                    <a:latin typeface="Poppins" pitchFamily="2" charset="77"/>
                  </a:endParaRPr>
                </a:p>
              </p:txBody>
            </p:sp>
            <p:sp>
              <p:nvSpPr>
                <p:cNvPr id="132" name="Freeform 7">
                  <a:extLst>
                    <a:ext uri="{FF2B5EF4-FFF2-40B4-BE49-F238E27FC236}">
                      <a16:creationId xmlns:a16="http://schemas.microsoft.com/office/drawing/2014/main" id="{6D1F23BE-E342-892E-F483-BF34876E6F36}"/>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7"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33" name="Freeform 8">
                  <a:extLst>
                    <a:ext uri="{FF2B5EF4-FFF2-40B4-BE49-F238E27FC236}">
                      <a16:creationId xmlns:a16="http://schemas.microsoft.com/office/drawing/2014/main" id="{59003A0B-07DA-233A-7F8D-7D264EE1C86C}"/>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8"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34" name="Freeform 9">
                  <a:extLst>
                    <a:ext uri="{FF2B5EF4-FFF2-40B4-BE49-F238E27FC236}">
                      <a16:creationId xmlns:a16="http://schemas.microsoft.com/office/drawing/2014/main" id="{E73C5B6D-4003-4170-CCB1-F5BA98AACD4C}"/>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9"/>
                  <a:stretch>
                    <a:fillRect/>
                  </a:stretch>
                </a:blipFill>
              </p:spPr>
              <p:txBody>
                <a:bodyPr/>
                <a:lstStyle/>
                <a:p>
                  <a:endParaRPr lang="en-US" dirty="0">
                    <a:latin typeface="Poppins" pitchFamily="2" charset="77"/>
                  </a:endParaRPr>
                </a:p>
              </p:txBody>
            </p:sp>
            <p:sp>
              <p:nvSpPr>
                <p:cNvPr id="135" name="Freeform 10">
                  <a:extLst>
                    <a:ext uri="{FF2B5EF4-FFF2-40B4-BE49-F238E27FC236}">
                      <a16:creationId xmlns:a16="http://schemas.microsoft.com/office/drawing/2014/main" id="{06693741-E582-296E-C9B2-09FEB9418DE2}"/>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10"/>
                  <a:stretch>
                    <a:fillRect/>
                  </a:stretch>
                </a:blipFill>
              </p:spPr>
              <p:txBody>
                <a:bodyPr/>
                <a:lstStyle/>
                <a:p>
                  <a:endParaRPr lang="en-US" dirty="0">
                    <a:latin typeface="Poppins" pitchFamily="2" charset="77"/>
                  </a:endParaRPr>
                </a:p>
              </p:txBody>
            </p:sp>
          </p:grpSp>
        </p:grpSp>
        <p:pic>
          <p:nvPicPr>
            <p:cNvPr id="128" name="Google Shape;174;p19">
              <a:extLst>
                <a:ext uri="{FF2B5EF4-FFF2-40B4-BE49-F238E27FC236}">
                  <a16:creationId xmlns:a16="http://schemas.microsoft.com/office/drawing/2014/main" id="{B3518C63-6322-91AD-97C0-82DCC952987E}"/>
                </a:ext>
              </a:extLst>
            </p:cNvPr>
            <p:cNvPicPr preferRelativeResize="0"/>
            <p:nvPr/>
          </p:nvPicPr>
          <p:blipFill>
            <a:blip r:embed="rId11">
              <a:alphaModFix/>
            </a:blip>
            <a:stretch>
              <a:fillRect/>
            </a:stretch>
          </p:blipFill>
          <p:spPr>
            <a:xfrm>
              <a:off x="7162107" y="1614267"/>
              <a:ext cx="761833" cy="1016699"/>
            </a:xfrm>
            <a:prstGeom prst="rect">
              <a:avLst/>
            </a:prstGeom>
            <a:noFill/>
            <a:ln>
              <a:noFill/>
            </a:ln>
          </p:spPr>
        </p:pic>
      </p:grpSp>
      <p:pic>
        <p:nvPicPr>
          <p:cNvPr id="5" name="Picture 4">
            <a:extLst>
              <a:ext uri="{FF2B5EF4-FFF2-40B4-BE49-F238E27FC236}">
                <a16:creationId xmlns:a16="http://schemas.microsoft.com/office/drawing/2014/main" id="{37675C8A-E967-43A7-FAB3-809828B25615}"/>
              </a:ext>
            </a:extLst>
          </p:cNvPr>
          <p:cNvPicPr>
            <a:picLocks noChangeAspect="1"/>
          </p:cNvPicPr>
          <p:nvPr/>
        </p:nvPicPr>
        <p:blipFill>
          <a:blip r:embed="rId12"/>
          <a:stretch>
            <a:fillRect/>
          </a:stretch>
        </p:blipFill>
        <p:spPr>
          <a:xfrm rot="21285020">
            <a:off x="1677222" y="575797"/>
            <a:ext cx="5204505" cy="2491075"/>
          </a:xfrm>
          <a:prstGeom prst="rect">
            <a:avLst/>
          </a:prstGeom>
          <a:effectLst>
            <a:outerShdw blurRad="63500" sx="102000" sy="102000" algn="ctr" rotWithShape="0">
              <a:prstClr val="black">
                <a:alpha val="40000"/>
              </a:prstClr>
            </a:outerShdw>
          </a:effectLst>
          <a:scene3d>
            <a:camera prst="orthographicFront"/>
            <a:lightRig rig="threePt" dir="t"/>
          </a:scene3d>
          <a:sp3d>
            <a:bevelT/>
          </a:sp3d>
        </p:spPr>
      </p:pic>
      <p:pic>
        <p:nvPicPr>
          <p:cNvPr id="6" name="Picture 5">
            <a:extLst>
              <a:ext uri="{FF2B5EF4-FFF2-40B4-BE49-F238E27FC236}">
                <a16:creationId xmlns:a16="http://schemas.microsoft.com/office/drawing/2014/main" id="{66B68DFD-DD80-BDF4-C3EE-C1908AF62D70}"/>
              </a:ext>
            </a:extLst>
          </p:cNvPr>
          <p:cNvPicPr>
            <a:picLocks noChangeAspect="1"/>
          </p:cNvPicPr>
          <p:nvPr/>
        </p:nvPicPr>
        <p:blipFill>
          <a:blip r:embed="rId13"/>
          <a:stretch>
            <a:fillRect/>
          </a:stretch>
        </p:blipFill>
        <p:spPr>
          <a:xfrm rot="21000913">
            <a:off x="4177180" y="1756802"/>
            <a:ext cx="4781489" cy="2930590"/>
          </a:xfrm>
          <a:prstGeom prst="rect">
            <a:avLst/>
          </a:prstGeom>
          <a:effectLst>
            <a:outerShdw blurRad="63500" sx="102000" sy="102000" algn="ctr" rotWithShape="0">
              <a:prstClr val="black">
                <a:alpha val="40000"/>
              </a:prstClr>
            </a:outerShdw>
          </a:effectLst>
          <a:scene3d>
            <a:camera prst="orthographicFront"/>
            <a:lightRig rig="threePt" dir="t"/>
          </a:scene3d>
          <a:sp3d>
            <a:bevelT/>
          </a:sp3d>
        </p:spPr>
      </p:pic>
      <p:pic>
        <p:nvPicPr>
          <p:cNvPr id="7" name="Picture 6">
            <a:extLst>
              <a:ext uri="{FF2B5EF4-FFF2-40B4-BE49-F238E27FC236}">
                <a16:creationId xmlns:a16="http://schemas.microsoft.com/office/drawing/2014/main" id="{C6E88A39-8DB3-8BF6-86F0-45C97CCF4653}"/>
              </a:ext>
            </a:extLst>
          </p:cNvPr>
          <p:cNvPicPr>
            <a:picLocks noChangeAspect="1"/>
          </p:cNvPicPr>
          <p:nvPr/>
        </p:nvPicPr>
        <p:blipFill>
          <a:blip r:embed="rId14"/>
          <a:stretch>
            <a:fillRect/>
          </a:stretch>
        </p:blipFill>
        <p:spPr>
          <a:xfrm rot="518321">
            <a:off x="160646" y="2129219"/>
            <a:ext cx="4387300" cy="2470432"/>
          </a:xfrm>
          <a:prstGeom prst="rect">
            <a:avLst/>
          </a:prstGeom>
          <a:effectLst>
            <a:outerShdw blurRad="63500" sx="102000" sy="102000" algn="ctr" rotWithShape="0">
              <a:prstClr val="black">
                <a:alpha val="40000"/>
              </a:prstClr>
            </a:outerShdw>
          </a:effectLst>
          <a:scene3d>
            <a:camera prst="orthographicFront"/>
            <a:lightRig rig="threePt" dir="t"/>
          </a:scene3d>
          <a:sp3d>
            <a:bevelT/>
          </a:sp3d>
        </p:spPr>
      </p:pic>
      <p:pic>
        <p:nvPicPr>
          <p:cNvPr id="9" name="Picture 8">
            <a:extLst>
              <a:ext uri="{FF2B5EF4-FFF2-40B4-BE49-F238E27FC236}">
                <a16:creationId xmlns:a16="http://schemas.microsoft.com/office/drawing/2014/main" id="{4CC35B58-3706-05A9-CDD8-9C16636BE0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69927" y="889216"/>
            <a:ext cx="5180004" cy="3637429"/>
          </a:xfrm>
          <a:prstGeom prst="rect">
            <a:avLst/>
          </a:prstGeom>
          <a:effectLst>
            <a:outerShdw blurRad="63500" sx="102000" sy="102000" algn="ctr" rotWithShape="0">
              <a:prstClr val="black">
                <a:alpha val="40000"/>
              </a:prstClr>
            </a:outerShdw>
          </a:effectLst>
        </p:spPr>
      </p:pic>
      <p:sp>
        <p:nvSpPr>
          <p:cNvPr id="10" name="Rounded Rectangle 9">
            <a:extLst>
              <a:ext uri="{FF2B5EF4-FFF2-40B4-BE49-F238E27FC236}">
                <a16:creationId xmlns:a16="http://schemas.microsoft.com/office/drawing/2014/main" id="{470F6A3F-9013-63DB-F663-AE38A0BC97AE}"/>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4</a:t>
            </a:fld>
            <a:endParaRPr lang="en-US" sz="1800" b="1" dirty="0">
              <a:solidFill>
                <a:schemeClr val="lt1"/>
              </a:solidFill>
              <a:latin typeface="Montserrat ExtraBold" pitchFamily="2" charset="77"/>
            </a:endParaRPr>
          </a:p>
        </p:txBody>
      </p:sp>
      <p:pic>
        <p:nvPicPr>
          <p:cNvPr id="11" name="Picture 10">
            <a:extLst>
              <a:ext uri="{FF2B5EF4-FFF2-40B4-BE49-F238E27FC236}">
                <a16:creationId xmlns:a16="http://schemas.microsoft.com/office/drawing/2014/main" id="{9EE65A85-BA35-EE5F-CB37-E1ED689183C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glow rad="127000">
              <a:schemeClr val="bg1"/>
            </a:glow>
            <a:outerShdw blurRad="50800" dist="50800" dir="5400000" algn="ctr" rotWithShape="0">
              <a:schemeClr val="bg1">
                <a:lumMod val="65000"/>
              </a:schemeClr>
            </a:outerShdw>
          </a:effectLst>
        </p:spPr>
      </p:pic>
      <p:sp>
        <p:nvSpPr>
          <p:cNvPr id="12" name="TextBox 12">
            <a:extLst>
              <a:ext uri="{FF2B5EF4-FFF2-40B4-BE49-F238E27FC236}">
                <a16:creationId xmlns:a16="http://schemas.microsoft.com/office/drawing/2014/main" id="{86A2569D-549B-4FF8-DC49-5399C12B680D}"/>
              </a:ext>
            </a:extLst>
          </p:cNvPr>
          <p:cNvSpPr txBox="1"/>
          <p:nvPr/>
        </p:nvSpPr>
        <p:spPr>
          <a:xfrm>
            <a:off x="-3556132" y="811619"/>
            <a:ext cx="2394860"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dirty="0">
                <a:solidFill>
                  <a:schemeClr val="bg1"/>
                </a:solidFill>
                <a:effectLst/>
                <a:latin typeface="Montserrat ExtraBold" pitchFamily="2" charset="77"/>
              </a:rPr>
              <a:t>SOLUSI</a:t>
            </a:r>
          </a:p>
        </p:txBody>
      </p:sp>
      <p:sp>
        <p:nvSpPr>
          <p:cNvPr id="13" name="TextBox 12">
            <a:extLst>
              <a:ext uri="{FF2B5EF4-FFF2-40B4-BE49-F238E27FC236}">
                <a16:creationId xmlns:a16="http://schemas.microsoft.com/office/drawing/2014/main" id="{113EEA48-127B-FD8E-BDE2-D2B850B72ED4}"/>
              </a:ext>
            </a:extLst>
          </p:cNvPr>
          <p:cNvSpPr txBox="1"/>
          <p:nvPr/>
        </p:nvSpPr>
        <p:spPr>
          <a:xfrm>
            <a:off x="-3889133" y="1424573"/>
            <a:ext cx="3060863" cy="584775"/>
          </a:xfrm>
          <a:prstGeom prst="rect">
            <a:avLst/>
          </a:prstGeom>
          <a:noFill/>
        </p:spPr>
        <p:txBody>
          <a:bodyPr wrap="square">
            <a:spAutoFit/>
          </a:bodyPr>
          <a:lstStyle/>
          <a:p>
            <a:pPr algn="ctr"/>
            <a:r>
              <a:rPr lang="en-US" sz="1600" b="1" dirty="0">
                <a:solidFill>
                  <a:srgbClr val="187D91"/>
                </a:solidFill>
                <a:latin typeface="Poppins" pitchFamily="2" charset="77"/>
                <a:cs typeface="Poppins" pitchFamily="2" charset="77"/>
              </a:rPr>
              <a:t>KESETARAAN DALAM LINGKUNGAN MASYARAKAT</a:t>
            </a:r>
          </a:p>
        </p:txBody>
      </p:sp>
      <p:sp>
        <p:nvSpPr>
          <p:cNvPr id="14" name="TextBox 13">
            <a:extLst>
              <a:ext uri="{FF2B5EF4-FFF2-40B4-BE49-F238E27FC236}">
                <a16:creationId xmlns:a16="http://schemas.microsoft.com/office/drawing/2014/main" id="{58BD5AA5-30D7-EC94-36FB-80C4FEA39BA2}"/>
              </a:ext>
            </a:extLst>
          </p:cNvPr>
          <p:cNvSpPr txBox="1"/>
          <p:nvPr/>
        </p:nvSpPr>
        <p:spPr>
          <a:xfrm>
            <a:off x="-3873588" y="1987975"/>
            <a:ext cx="3029772" cy="430887"/>
          </a:xfrm>
          <a:prstGeom prst="rect">
            <a:avLst/>
          </a:prstGeom>
          <a:noFill/>
        </p:spPr>
        <p:txBody>
          <a:bodyPr wrap="square">
            <a:spAutoFit/>
          </a:bodyPr>
          <a:lstStyle/>
          <a:p>
            <a:pPr algn="ctr"/>
            <a:r>
              <a:rPr lang="en-US" sz="1100" b="1" dirty="0">
                <a:latin typeface="Poppins" pitchFamily="2" charset="77"/>
                <a:cs typeface="Poppins" pitchFamily="2" charset="77"/>
              </a:rPr>
              <a:t>KESEMPATAN MENJALANI HIDUP TANPA MERASA KESULITAN MAUPUN</a:t>
            </a:r>
          </a:p>
        </p:txBody>
      </p:sp>
      <p:pic>
        <p:nvPicPr>
          <p:cNvPr id="15" name="Google Shape;143;p17">
            <a:extLst>
              <a:ext uri="{FF2B5EF4-FFF2-40B4-BE49-F238E27FC236}">
                <a16:creationId xmlns:a16="http://schemas.microsoft.com/office/drawing/2014/main" id="{B09E1129-AC53-015E-699F-9A5816359ED1}"/>
              </a:ext>
            </a:extLst>
          </p:cNvPr>
          <p:cNvPicPr preferRelativeResize="0"/>
          <p:nvPr/>
        </p:nvPicPr>
        <p:blipFill>
          <a:blip r:embed="rId17">
            <a:alphaModFix/>
          </a:blip>
          <a:stretch>
            <a:fillRect/>
          </a:stretch>
        </p:blipFill>
        <p:spPr>
          <a:xfrm>
            <a:off x="-3930316" y="2432881"/>
            <a:ext cx="3143228" cy="2094248"/>
          </a:xfrm>
          <a:prstGeom prst="rect">
            <a:avLst/>
          </a:prstGeom>
          <a:ln>
            <a:noFill/>
          </a:ln>
          <a:effectLst>
            <a:softEdge rad="112500"/>
          </a:effectLst>
        </p:spPr>
      </p:pic>
    </p:spTree>
    <p:extLst>
      <p:ext uri="{BB962C8B-B14F-4D97-AF65-F5344CB8AC3E}">
        <p14:creationId xmlns:p14="http://schemas.microsoft.com/office/powerpoint/2010/main" val="7771271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0" fill="hold"/>
                                        <p:tgtEl>
                                          <p:spTgt spid="2"/>
                                        </p:tgtEl>
                                      </p:cBhvr>
                                    </p:cmd>
                                  </p:childTnLst>
                                </p:cTn>
                              </p:par>
                              <p:par>
                                <p:cTn id="7" presetID="23" presetClass="entr" presetSubtype="32"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p:cTn id="9" dur="500" fill="hold"/>
                                        <p:tgtEl>
                                          <p:spTgt spid="7"/>
                                        </p:tgtEl>
                                        <p:attrNameLst>
                                          <p:attrName>ppt_w</p:attrName>
                                        </p:attrNameLst>
                                      </p:cBhvr>
                                      <p:tavLst>
                                        <p:tav tm="0">
                                          <p:val>
                                            <p:strVal val="4*#ppt_w"/>
                                          </p:val>
                                        </p:tav>
                                        <p:tav tm="100000">
                                          <p:val>
                                            <p:strVal val="#ppt_w"/>
                                          </p:val>
                                        </p:tav>
                                      </p:tavLst>
                                    </p:anim>
                                    <p:anim calcmode="lin" valueType="num">
                                      <p:cBhvr>
                                        <p:cTn id="10" dur="500" fill="hold"/>
                                        <p:tgtEl>
                                          <p:spTgt spid="7"/>
                                        </p:tgtEl>
                                        <p:attrNameLst>
                                          <p:attrName>ppt_h</p:attrName>
                                        </p:attrNameLst>
                                      </p:cBhvr>
                                      <p:tavLst>
                                        <p:tav tm="0">
                                          <p:val>
                                            <p:strVal val="4*#ppt_h"/>
                                          </p:val>
                                        </p:tav>
                                        <p:tav tm="100000">
                                          <p:val>
                                            <p:strVal val="#ppt_h"/>
                                          </p:val>
                                        </p:tav>
                                      </p:tavLst>
                                    </p:anim>
                                  </p:childTnLst>
                                </p:cTn>
                              </p:par>
                              <p:par>
                                <p:cTn id="11" presetID="23" presetClass="entr" presetSubtype="32"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strVal val="4*#ppt_w"/>
                                          </p:val>
                                        </p:tav>
                                        <p:tav tm="100000">
                                          <p:val>
                                            <p:strVal val="#ppt_w"/>
                                          </p:val>
                                        </p:tav>
                                      </p:tavLst>
                                    </p:anim>
                                    <p:anim calcmode="lin" valueType="num">
                                      <p:cBhvr>
                                        <p:cTn id="14" dur="500" fill="hold"/>
                                        <p:tgtEl>
                                          <p:spTgt spid="5"/>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strVal val="4*#ppt_w"/>
                                          </p:val>
                                        </p:tav>
                                        <p:tav tm="100000">
                                          <p:val>
                                            <p:strVal val="#ppt_w"/>
                                          </p:val>
                                        </p:tav>
                                      </p:tavLst>
                                    </p:anim>
                                    <p:anim calcmode="lin" valueType="num">
                                      <p:cBhvr>
                                        <p:cTn id="18" dur="500" fill="hold"/>
                                        <p:tgtEl>
                                          <p:spTgt spid="6"/>
                                        </p:tgtEl>
                                        <p:attrNameLst>
                                          <p:attrName>ppt_h</p:attrName>
                                        </p:attrNameLst>
                                      </p:cBhvr>
                                      <p:tavLst>
                                        <p:tav tm="0">
                                          <p:val>
                                            <p:strVal val="4*#ppt_h"/>
                                          </p:val>
                                        </p:tav>
                                        <p:tav tm="100000">
                                          <p:val>
                                            <p:strVal val="#ppt_h"/>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remove"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52" name="Motion design _ graphic white Background FREE">
            <a:hlinkClick r:id="" action="ppaction://media"/>
            <a:extLst>
              <a:ext uri="{FF2B5EF4-FFF2-40B4-BE49-F238E27FC236}">
                <a16:creationId xmlns:a16="http://schemas.microsoft.com/office/drawing/2014/main" id="{E9F6D3A5-414E-C4CB-89EC-BB62BAD6FA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0" name="Oval 49">
            <a:extLst>
              <a:ext uri="{FF2B5EF4-FFF2-40B4-BE49-F238E27FC236}">
                <a16:creationId xmlns:a16="http://schemas.microsoft.com/office/drawing/2014/main" id="{2EEFCE88-09D4-8F11-AA51-A78D4240171D}"/>
              </a:ext>
            </a:extLst>
          </p:cNvPr>
          <p:cNvSpPr/>
          <p:nvPr/>
        </p:nvSpPr>
        <p:spPr>
          <a:xfrm>
            <a:off x="3456772" y="-456718"/>
            <a:ext cx="9327720" cy="5609968"/>
          </a:xfrm>
          <a:prstGeom prst="ellipse">
            <a:avLst/>
          </a:prstGeom>
          <a:gradFill>
            <a:gsLst>
              <a:gs pos="0">
                <a:srgbClr val="2799A4"/>
              </a:gs>
              <a:gs pos="74000">
                <a:srgbClr val="187D91"/>
              </a:gs>
              <a:gs pos="83000">
                <a:srgbClr val="187D91"/>
              </a:gs>
              <a:gs pos="100000">
                <a:srgbClr val="0D4D68"/>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A871D29-633C-0F82-4EA1-5C14B771A6B4}"/>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7074637" y="0"/>
            <a:ext cx="2115080" cy="2193416"/>
          </a:xfrm>
          <a:prstGeom prst="rect">
            <a:avLst/>
          </a:prstGeom>
          <a:effectLst>
            <a:outerShdw blurRad="50800" dist="38100" dir="8100000" algn="tr" rotWithShape="0">
              <a:prstClr val="black">
                <a:alpha val="40000"/>
              </a:prstClr>
            </a:outerShdw>
          </a:effectLst>
        </p:spPr>
      </p:pic>
      <p:pic>
        <p:nvPicPr>
          <p:cNvPr id="63" name="Picture 62">
            <a:extLst>
              <a:ext uri="{FF2B5EF4-FFF2-40B4-BE49-F238E27FC236}">
                <a16:creationId xmlns:a16="http://schemas.microsoft.com/office/drawing/2014/main" id="{450A862C-06F0-7F58-CBA2-F9EAF2173485}"/>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4637" y="3192954"/>
            <a:ext cx="2115080" cy="2193416"/>
          </a:xfrm>
          <a:prstGeom prst="rect">
            <a:avLst/>
          </a:prstGeom>
          <a:effectLst>
            <a:outerShdw blurRad="50800" dist="38100" dir="13500000" algn="br" rotWithShape="0">
              <a:prstClr val="black">
                <a:alpha val="40000"/>
              </a:prstClr>
            </a:outerShdw>
          </a:effectLst>
        </p:spPr>
      </p:pic>
      <p:grpSp>
        <p:nvGrpSpPr>
          <p:cNvPr id="2" name="Group 1">
            <a:extLst>
              <a:ext uri="{FF2B5EF4-FFF2-40B4-BE49-F238E27FC236}">
                <a16:creationId xmlns:a16="http://schemas.microsoft.com/office/drawing/2014/main" id="{257B9A37-9788-32AB-BE09-BED6C43B2A9B}"/>
              </a:ext>
            </a:extLst>
          </p:cNvPr>
          <p:cNvGrpSpPr/>
          <p:nvPr/>
        </p:nvGrpSpPr>
        <p:grpSpPr>
          <a:xfrm>
            <a:off x="7049819"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7"/>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8"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9"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10"/>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11"/>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2">
              <a:alphaModFix/>
            </a:blip>
            <a:stretch>
              <a:fillRect/>
            </a:stretch>
          </p:blipFill>
          <p:spPr>
            <a:xfrm>
              <a:off x="7162107" y="1614267"/>
              <a:ext cx="761833" cy="1016699"/>
            </a:xfrm>
            <a:prstGeom prst="rect">
              <a:avLst/>
            </a:prstGeom>
            <a:noFill/>
            <a:ln>
              <a:noFill/>
            </a:ln>
          </p:spPr>
        </p:pic>
      </p:grpSp>
      <p:pic>
        <p:nvPicPr>
          <p:cNvPr id="32" name="Picture 31">
            <a:extLst>
              <a:ext uri="{FF2B5EF4-FFF2-40B4-BE49-F238E27FC236}">
                <a16:creationId xmlns:a16="http://schemas.microsoft.com/office/drawing/2014/main" id="{5DAB81EA-7448-01F6-3E85-D964A826B14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11433" y="1014687"/>
            <a:ext cx="5180004" cy="3637429"/>
          </a:xfrm>
          <a:prstGeom prst="rect">
            <a:avLst/>
          </a:prstGeom>
          <a:effectLst>
            <a:outerShdw blurRad="63500" sx="102000" sy="102000" algn="ctr" rotWithShape="0">
              <a:prstClr val="black">
                <a:alpha val="40000"/>
              </a:prstClr>
            </a:outerShdw>
          </a:effectLst>
        </p:spPr>
      </p:pic>
      <p:grpSp>
        <p:nvGrpSpPr>
          <p:cNvPr id="49" name="Group 48">
            <a:extLst>
              <a:ext uri="{FF2B5EF4-FFF2-40B4-BE49-F238E27FC236}">
                <a16:creationId xmlns:a16="http://schemas.microsoft.com/office/drawing/2014/main" id="{6D28A5B4-5189-37B3-2809-4C303831AA8A}"/>
              </a:ext>
            </a:extLst>
          </p:cNvPr>
          <p:cNvGrpSpPr/>
          <p:nvPr/>
        </p:nvGrpSpPr>
        <p:grpSpPr>
          <a:xfrm>
            <a:off x="-10426" y="4382158"/>
            <a:ext cx="9246893" cy="931743"/>
            <a:chOff x="2903" y="4321406"/>
            <a:chExt cx="12893542" cy="1309972"/>
          </a:xfrm>
        </p:grpSpPr>
        <p:grpSp>
          <p:nvGrpSpPr>
            <p:cNvPr id="48" name="Group 47">
              <a:extLst>
                <a:ext uri="{FF2B5EF4-FFF2-40B4-BE49-F238E27FC236}">
                  <a16:creationId xmlns:a16="http://schemas.microsoft.com/office/drawing/2014/main" id="{F40848E6-3928-9A21-C43A-6D33B55F6FCE}"/>
                </a:ext>
              </a:extLst>
            </p:cNvPr>
            <p:cNvGrpSpPr/>
            <p:nvPr/>
          </p:nvGrpSpPr>
          <p:grpSpPr>
            <a:xfrm>
              <a:off x="2903" y="4321406"/>
              <a:ext cx="12885194" cy="1309970"/>
              <a:chOff x="2903" y="4321406"/>
              <a:chExt cx="9289004" cy="1309970"/>
            </a:xfrm>
          </p:grpSpPr>
          <p:sp>
            <p:nvSpPr>
              <p:cNvPr id="36" name="Freeform 35">
                <a:extLst>
                  <a:ext uri="{FF2B5EF4-FFF2-40B4-BE49-F238E27FC236}">
                    <a16:creationId xmlns:a16="http://schemas.microsoft.com/office/drawing/2014/main" id="{46482F0B-618C-0F97-EFBD-C2A292F1F78E}"/>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8EF38FCF-613E-D8F9-AE6B-3714B14D6E96}"/>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47" name="Freeform 46">
              <a:extLst>
                <a:ext uri="{FF2B5EF4-FFF2-40B4-BE49-F238E27FC236}">
                  <a16:creationId xmlns:a16="http://schemas.microsoft.com/office/drawing/2014/main" id="{625CA65B-2CC1-98A4-FC5C-C6857501437D}"/>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51" name="Rounded Rectangle 50">
            <a:extLst>
              <a:ext uri="{FF2B5EF4-FFF2-40B4-BE49-F238E27FC236}">
                <a16:creationId xmlns:a16="http://schemas.microsoft.com/office/drawing/2014/main" id="{C19AB108-A1ED-2A4C-A055-3A128DEEEAEC}"/>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5</a:t>
            </a:fld>
            <a:endParaRPr lang="en-US" sz="1800" b="1" dirty="0">
              <a:solidFill>
                <a:schemeClr val="lt1"/>
              </a:solidFill>
              <a:latin typeface="Montserrat ExtraBold" pitchFamily="2" charset="77"/>
            </a:endParaRPr>
          </a:p>
        </p:txBody>
      </p:sp>
      <p:sp>
        <p:nvSpPr>
          <p:cNvPr id="53" name="TextBox 12">
            <a:extLst>
              <a:ext uri="{FF2B5EF4-FFF2-40B4-BE49-F238E27FC236}">
                <a16:creationId xmlns:a16="http://schemas.microsoft.com/office/drawing/2014/main" id="{45230526-55A0-A898-3A5E-169436475916}"/>
              </a:ext>
            </a:extLst>
          </p:cNvPr>
          <p:cNvSpPr txBox="1"/>
          <p:nvPr/>
        </p:nvSpPr>
        <p:spPr>
          <a:xfrm>
            <a:off x="626349" y="811619"/>
            <a:ext cx="2394860"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dirty="0">
                <a:solidFill>
                  <a:schemeClr val="bg1"/>
                </a:solidFill>
                <a:effectLst/>
                <a:latin typeface="Montserrat ExtraBold" pitchFamily="2" charset="77"/>
              </a:rPr>
              <a:t>SOLUSI</a:t>
            </a:r>
          </a:p>
        </p:txBody>
      </p:sp>
      <p:sp>
        <p:nvSpPr>
          <p:cNvPr id="57" name="TextBox 56">
            <a:extLst>
              <a:ext uri="{FF2B5EF4-FFF2-40B4-BE49-F238E27FC236}">
                <a16:creationId xmlns:a16="http://schemas.microsoft.com/office/drawing/2014/main" id="{0A12F003-D82F-3B29-D5C3-9994C5EA4965}"/>
              </a:ext>
            </a:extLst>
          </p:cNvPr>
          <p:cNvSpPr txBox="1"/>
          <p:nvPr/>
        </p:nvSpPr>
        <p:spPr>
          <a:xfrm>
            <a:off x="293348" y="1424573"/>
            <a:ext cx="3060863" cy="584775"/>
          </a:xfrm>
          <a:prstGeom prst="rect">
            <a:avLst/>
          </a:prstGeom>
          <a:noFill/>
        </p:spPr>
        <p:txBody>
          <a:bodyPr wrap="square">
            <a:spAutoFit/>
          </a:bodyPr>
          <a:lstStyle/>
          <a:p>
            <a:pPr algn="ctr"/>
            <a:r>
              <a:rPr lang="en-US" sz="1600" b="1" dirty="0">
                <a:solidFill>
                  <a:srgbClr val="187D91"/>
                </a:solidFill>
                <a:latin typeface="Poppins" pitchFamily="2" charset="77"/>
                <a:cs typeface="Poppins" pitchFamily="2" charset="77"/>
              </a:rPr>
              <a:t>KESETARAAN DALAM LINGKUNGAN MASYARAKAT</a:t>
            </a:r>
          </a:p>
        </p:txBody>
      </p:sp>
      <p:sp>
        <p:nvSpPr>
          <p:cNvPr id="59" name="TextBox 58">
            <a:extLst>
              <a:ext uri="{FF2B5EF4-FFF2-40B4-BE49-F238E27FC236}">
                <a16:creationId xmlns:a16="http://schemas.microsoft.com/office/drawing/2014/main" id="{9FCD50D3-1EFD-B3B1-3CD1-1505D1F2DF45}"/>
              </a:ext>
            </a:extLst>
          </p:cNvPr>
          <p:cNvSpPr txBox="1"/>
          <p:nvPr/>
        </p:nvSpPr>
        <p:spPr>
          <a:xfrm>
            <a:off x="308893" y="1987975"/>
            <a:ext cx="3029772" cy="430887"/>
          </a:xfrm>
          <a:prstGeom prst="rect">
            <a:avLst/>
          </a:prstGeom>
          <a:noFill/>
        </p:spPr>
        <p:txBody>
          <a:bodyPr wrap="square">
            <a:spAutoFit/>
          </a:bodyPr>
          <a:lstStyle/>
          <a:p>
            <a:pPr algn="ctr"/>
            <a:r>
              <a:rPr lang="en-US" sz="1100" b="1" dirty="0">
                <a:latin typeface="Poppins" pitchFamily="2" charset="77"/>
                <a:cs typeface="Poppins" pitchFamily="2" charset="77"/>
              </a:rPr>
              <a:t>KESEMPATAN MENJALANI HIDUP TANPA MERASA KESULITAN MAUPUN</a:t>
            </a:r>
          </a:p>
        </p:txBody>
      </p:sp>
      <p:pic>
        <p:nvPicPr>
          <p:cNvPr id="60" name="Google Shape;143;p17">
            <a:extLst>
              <a:ext uri="{FF2B5EF4-FFF2-40B4-BE49-F238E27FC236}">
                <a16:creationId xmlns:a16="http://schemas.microsoft.com/office/drawing/2014/main" id="{A0ED7C13-595A-ED7C-8580-37157DDBC825}"/>
              </a:ext>
            </a:extLst>
          </p:cNvPr>
          <p:cNvPicPr preferRelativeResize="0"/>
          <p:nvPr/>
        </p:nvPicPr>
        <p:blipFill>
          <a:blip r:embed="rId14">
            <a:alphaModFix/>
          </a:blip>
          <a:stretch>
            <a:fillRect/>
          </a:stretch>
        </p:blipFill>
        <p:spPr>
          <a:xfrm>
            <a:off x="252165" y="2432881"/>
            <a:ext cx="3143228" cy="2094248"/>
          </a:xfrm>
          <a:prstGeom prst="rect">
            <a:avLst/>
          </a:prstGeom>
          <a:ln>
            <a:noFill/>
          </a:ln>
          <a:effectLst>
            <a:softEdge rad="112500"/>
          </a:effectLst>
        </p:spPr>
      </p:pic>
      <p:sp>
        <p:nvSpPr>
          <p:cNvPr id="61" name="Rounded Rectangle 60">
            <a:extLst>
              <a:ext uri="{FF2B5EF4-FFF2-40B4-BE49-F238E27FC236}">
                <a16:creationId xmlns:a16="http://schemas.microsoft.com/office/drawing/2014/main" id="{DFEBC4C1-5FF0-9796-F182-6BD76D8E2B26}"/>
              </a:ext>
            </a:extLst>
          </p:cNvPr>
          <p:cNvSpPr/>
          <p:nvPr/>
        </p:nvSpPr>
        <p:spPr>
          <a:xfrm>
            <a:off x="1" y="5622760"/>
            <a:ext cx="9143998" cy="742080"/>
          </a:xfrm>
          <a:prstGeom prst="roundRect">
            <a:avLst/>
          </a:prstGeom>
          <a:solidFill>
            <a:srgbClr val="2799A4">
              <a:alpha val="43652"/>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B2D6575C-E907-B981-1936-C60567BBCDC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glow rad="127000">
              <a:schemeClr val="bg1"/>
            </a:glow>
            <a:outerShdw blurRad="50800" dist="50800" dir="5400000" algn="ctr" rotWithShape="0">
              <a:schemeClr val="bg1">
                <a:lumMod val="65000"/>
              </a:schemeClr>
            </a:outerShdw>
          </a:effectLst>
        </p:spPr>
      </p:pic>
      <p:pic>
        <p:nvPicPr>
          <p:cNvPr id="65" name="Picture 64">
            <a:extLst>
              <a:ext uri="{FF2B5EF4-FFF2-40B4-BE49-F238E27FC236}">
                <a16:creationId xmlns:a16="http://schemas.microsoft.com/office/drawing/2014/main" id="{EC3CC26B-C320-C374-5FEC-7BAA651DA6E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18431" y="322763"/>
            <a:ext cx="3192786" cy="1152683"/>
          </a:xfrm>
          <a:prstGeom prst="rect">
            <a:avLst/>
          </a:prstGeom>
          <a:effectLst>
            <a:glow rad="127000">
              <a:schemeClr val="bg1"/>
            </a:glow>
            <a:outerShdw blurRad="50800" dist="50800" dir="5400000" algn="ctr" rotWithShape="0">
              <a:schemeClr val="bg1">
                <a:lumMod val="65000"/>
              </a:schemeClr>
            </a:outerShdw>
          </a:effectLst>
        </p:spPr>
      </p:pic>
    </p:spTree>
    <p:extLst>
      <p:ext uri="{BB962C8B-B14F-4D97-AF65-F5344CB8AC3E}">
        <p14:creationId xmlns:p14="http://schemas.microsoft.com/office/powerpoint/2010/main" val="19413115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0" fill="hold"/>
                                        <p:tgtEl>
                                          <p:spTgt spid="52"/>
                                        </p:tgtEl>
                                      </p:cBhvr>
                                    </p:cmd>
                                  </p:childTnLst>
                                </p:cTn>
                              </p:par>
                              <p:par>
                                <p:cTn id="7" presetID="22" presetClass="entr" presetSubtype="1"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animEffect transition="in" filter="wipe(up)">
                                      <p:cBhvr>
                                        <p:cTn id="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2"/>
                                        </p:tgtEl>
                                      </p:cBhvr>
                                    </p:cmd>
                                  </p:childTnLst>
                                </p:cTn>
                              </p:par>
                            </p:childTnLst>
                          </p:cTn>
                        </p:par>
                      </p:childTnLst>
                    </p:cTn>
                  </p:par>
                </p:childTnLst>
              </p:cTn>
              <p:nextCondLst>
                <p:cond evt="onClick" delay="0">
                  <p:tgtEl>
                    <p:spTgt spid="52"/>
                  </p:tgtEl>
                </p:cond>
              </p:nextCondLst>
            </p:seq>
            <p:video>
              <p:cMediaNode vol="80000">
                <p:cTn id="15" repeatCount="indefinite" fill="remove" display="0">
                  <p:stCondLst>
                    <p:cond delay="indefinite"/>
                  </p:stCondLst>
                </p:cTn>
                <p:tgtEl>
                  <p:spTgt spid="52"/>
                </p:tgtEl>
              </p:cMediaNode>
            </p:video>
          </p:childTnLst>
        </p:cTn>
      </p:par>
    </p:tnLst>
    <p:bldLst>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3"/>
          <a:stretch>
            <a:fillRect/>
          </a:stretch>
        </p:blipFill>
        <p:spPr>
          <a:xfrm>
            <a:off x="-10426" y="-5865"/>
            <a:ext cx="9164853" cy="5155230"/>
          </a:xfrm>
          <a:prstGeom prst="rect">
            <a:avLst/>
          </a:prstGeom>
        </p:spPr>
      </p:pic>
      <p:pic>
        <p:nvPicPr>
          <p:cNvPr id="92" name="Picture 91">
            <a:extLst>
              <a:ext uri="{FF2B5EF4-FFF2-40B4-BE49-F238E27FC236}">
                <a16:creationId xmlns:a16="http://schemas.microsoft.com/office/drawing/2014/main" id="{029BC34D-2C05-334A-DCEF-CEBB907F5009}"/>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772887"/>
            <a:ext cx="9141858" cy="5142295"/>
          </a:xfrm>
          <a:prstGeom prst="rect">
            <a:avLst/>
          </a:prstGeom>
        </p:spPr>
      </p:pic>
      <p:pic>
        <p:nvPicPr>
          <p:cNvPr id="93" name="Picture 92">
            <a:extLst>
              <a:ext uri="{FF2B5EF4-FFF2-40B4-BE49-F238E27FC236}">
                <a16:creationId xmlns:a16="http://schemas.microsoft.com/office/drawing/2014/main" id="{B0DE5FE9-08F3-1FF7-E533-692FEACB2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512293"/>
            <a:ext cx="9141858" cy="5142295"/>
          </a:xfrm>
          <a:prstGeom prst="rect">
            <a:avLst/>
          </a:prstGeom>
        </p:spPr>
      </p:pic>
      <p:sp>
        <p:nvSpPr>
          <p:cNvPr id="124" name="Rounded Rectangle 123">
            <a:extLst>
              <a:ext uri="{FF2B5EF4-FFF2-40B4-BE49-F238E27FC236}">
                <a16:creationId xmlns:a16="http://schemas.microsoft.com/office/drawing/2014/main" id="{CEC2CE9A-5DB0-496C-C024-317DFE4598E3}"/>
              </a:ext>
            </a:extLst>
          </p:cNvPr>
          <p:cNvSpPr/>
          <p:nvPr/>
        </p:nvSpPr>
        <p:spPr>
          <a:xfrm>
            <a:off x="1" y="77941"/>
            <a:ext cx="9143998" cy="4638715"/>
          </a:xfrm>
          <a:prstGeom prst="roundRect">
            <a:avLst/>
          </a:prstGeom>
          <a:solidFill>
            <a:srgbClr val="2799A4">
              <a:alpha val="43652"/>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257B9A37-9788-32AB-BE09-BED6C43B2A9B}"/>
              </a:ext>
            </a:extLst>
          </p:cNvPr>
          <p:cNvGrpSpPr/>
          <p:nvPr/>
        </p:nvGrpSpPr>
        <p:grpSpPr>
          <a:xfrm>
            <a:off x="3601191"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5"/>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6"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7"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8"/>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9"/>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0">
              <a:alphaModFix/>
            </a:blip>
            <a:stretch>
              <a:fillRect/>
            </a:stretch>
          </p:blipFill>
          <p:spPr>
            <a:xfrm>
              <a:off x="7162107" y="1614267"/>
              <a:ext cx="761833" cy="1016699"/>
            </a:xfrm>
            <a:prstGeom prst="rect">
              <a:avLst/>
            </a:prstGeom>
            <a:noFill/>
            <a:ln>
              <a:noFill/>
            </a:ln>
          </p:spPr>
        </p:pic>
      </p:grpSp>
      <p:grpSp>
        <p:nvGrpSpPr>
          <p:cNvPr id="133" name="Group 132">
            <a:extLst>
              <a:ext uri="{FF2B5EF4-FFF2-40B4-BE49-F238E27FC236}">
                <a16:creationId xmlns:a16="http://schemas.microsoft.com/office/drawing/2014/main" id="{C1455B26-F1EB-334B-73B7-2DD9D5B596AC}"/>
              </a:ext>
            </a:extLst>
          </p:cNvPr>
          <p:cNvGrpSpPr/>
          <p:nvPr/>
        </p:nvGrpSpPr>
        <p:grpSpPr>
          <a:xfrm>
            <a:off x="4228380" y="235396"/>
            <a:ext cx="4537951" cy="1730245"/>
            <a:chOff x="4228380" y="235396"/>
            <a:chExt cx="4537951" cy="1730245"/>
          </a:xfrm>
        </p:grpSpPr>
        <p:sp>
          <p:nvSpPr>
            <p:cNvPr id="99" name="Freeform 98">
              <a:extLst>
                <a:ext uri="{FF2B5EF4-FFF2-40B4-BE49-F238E27FC236}">
                  <a16:creationId xmlns:a16="http://schemas.microsoft.com/office/drawing/2014/main" id="{61694456-DD69-DFC5-29B1-DE9FDF816C95}"/>
                </a:ext>
              </a:extLst>
            </p:cNvPr>
            <p:cNvSpPr/>
            <p:nvPr/>
          </p:nvSpPr>
          <p:spPr>
            <a:xfrm>
              <a:off x="4554441" y="1656098"/>
              <a:ext cx="1837083" cy="270592"/>
            </a:xfrm>
            <a:custGeom>
              <a:avLst/>
              <a:gdLst>
                <a:gd name="connsiteX0" fmla="*/ 0 w 1206202"/>
                <a:gd name="connsiteY0" fmla="*/ 0 h 174729"/>
                <a:gd name="connsiteX1" fmla="*/ 1105422 w 1206202"/>
                <a:gd name="connsiteY1" fmla="*/ 0 h 174729"/>
                <a:gd name="connsiteX2" fmla="*/ 1206203 w 1206202"/>
                <a:gd name="connsiteY2" fmla="*/ 174729 h 174729"/>
                <a:gd name="connsiteX3" fmla="*/ 100854 w 1206202"/>
                <a:gd name="connsiteY3" fmla="*/ 174729 h 174729"/>
              </a:gdLst>
              <a:ahLst/>
              <a:cxnLst>
                <a:cxn ang="0">
                  <a:pos x="connsiteX0" y="connsiteY0"/>
                </a:cxn>
                <a:cxn ang="0">
                  <a:pos x="connsiteX1" y="connsiteY1"/>
                </a:cxn>
                <a:cxn ang="0">
                  <a:pos x="connsiteX2" y="connsiteY2"/>
                </a:cxn>
                <a:cxn ang="0">
                  <a:pos x="connsiteX3" y="connsiteY3"/>
                </a:cxn>
              </a:cxnLst>
              <a:rect l="l" t="t" r="r" b="b"/>
              <a:pathLst>
                <a:path w="1206202" h="174729">
                  <a:moveTo>
                    <a:pt x="0" y="0"/>
                  </a:moveTo>
                  <a:lnTo>
                    <a:pt x="1105422" y="0"/>
                  </a:lnTo>
                  <a:lnTo>
                    <a:pt x="1206203" y="174729"/>
                  </a:lnTo>
                  <a:lnTo>
                    <a:pt x="100854" y="174729"/>
                  </a:lnTo>
                  <a:close/>
                </a:path>
              </a:pathLst>
            </a:custGeom>
            <a:solidFill>
              <a:srgbClr val="E9F1F4"/>
            </a:solidFill>
            <a:ln w="4696" cap="flat">
              <a:noFill/>
              <a:prstDash val="solid"/>
              <a:miter/>
            </a:ln>
          </p:spPr>
          <p:txBody>
            <a:bodyPr rtlCol="0" anchor="ctr"/>
            <a:lstStyle/>
            <a:p>
              <a:endParaRPr lang="en-US"/>
            </a:p>
          </p:txBody>
        </p:sp>
        <p:grpSp>
          <p:nvGrpSpPr>
            <p:cNvPr id="132" name="Group 131">
              <a:extLst>
                <a:ext uri="{FF2B5EF4-FFF2-40B4-BE49-F238E27FC236}">
                  <a16:creationId xmlns:a16="http://schemas.microsoft.com/office/drawing/2014/main" id="{97E9E6FE-A0A9-BD20-09B3-073435B0CE8C}"/>
                </a:ext>
              </a:extLst>
            </p:cNvPr>
            <p:cNvGrpSpPr/>
            <p:nvPr/>
          </p:nvGrpSpPr>
          <p:grpSpPr>
            <a:xfrm>
              <a:off x="4228380" y="235396"/>
              <a:ext cx="4537951" cy="1730245"/>
              <a:chOff x="4228380" y="235396"/>
              <a:chExt cx="4537951" cy="1730245"/>
            </a:xfrm>
          </p:grpSpPr>
          <p:grpSp>
            <p:nvGrpSpPr>
              <p:cNvPr id="55" name="Group 54">
                <a:extLst>
                  <a:ext uri="{FF2B5EF4-FFF2-40B4-BE49-F238E27FC236}">
                    <a16:creationId xmlns:a16="http://schemas.microsoft.com/office/drawing/2014/main" id="{D4C0B33E-C30D-A966-D53C-169E35B31835}"/>
                  </a:ext>
                </a:extLst>
              </p:cNvPr>
              <p:cNvGrpSpPr/>
              <p:nvPr/>
            </p:nvGrpSpPr>
            <p:grpSpPr>
              <a:xfrm>
                <a:off x="7036003" y="235396"/>
                <a:ext cx="1730328" cy="1730245"/>
                <a:chOff x="6711051" y="110953"/>
                <a:chExt cx="1854777" cy="1854688"/>
              </a:xfrm>
              <a:effectLst>
                <a:outerShdw blurRad="63500" sx="102000" sy="102000" algn="ctr" rotWithShape="0">
                  <a:prstClr val="black">
                    <a:alpha val="40000"/>
                  </a:prstClr>
                </a:outerShdw>
              </a:effectLst>
            </p:grpSpPr>
            <p:grpSp>
              <p:nvGrpSpPr>
                <p:cNvPr id="56" name="Group 55">
                  <a:extLst>
                    <a:ext uri="{FF2B5EF4-FFF2-40B4-BE49-F238E27FC236}">
                      <a16:creationId xmlns:a16="http://schemas.microsoft.com/office/drawing/2014/main" id="{832EA1D7-D260-D355-A19E-8A4DBA4DA4A3}"/>
                    </a:ext>
                  </a:extLst>
                </p:cNvPr>
                <p:cNvGrpSpPr/>
                <p:nvPr/>
              </p:nvGrpSpPr>
              <p:grpSpPr>
                <a:xfrm>
                  <a:off x="6711051" y="110953"/>
                  <a:ext cx="1854777" cy="1854688"/>
                  <a:chOff x="-4709038" y="514351"/>
                  <a:chExt cx="4114600" cy="4114403"/>
                </a:xfrm>
              </p:grpSpPr>
              <p:sp>
                <p:nvSpPr>
                  <p:cNvPr id="58" name="Freeform 57">
                    <a:extLst>
                      <a:ext uri="{FF2B5EF4-FFF2-40B4-BE49-F238E27FC236}">
                        <a16:creationId xmlns:a16="http://schemas.microsoft.com/office/drawing/2014/main" id="{06E95951-BA0E-F8A2-F283-6DD8531F8F75}"/>
                      </a:ext>
                    </a:extLst>
                  </p:cNvPr>
                  <p:cNvSpPr/>
                  <p:nvPr/>
                </p:nvSpPr>
                <p:spPr>
                  <a:xfrm>
                    <a:off x="-4676743" y="546845"/>
                    <a:ext cx="4049811" cy="4049365"/>
                  </a:xfrm>
                  <a:custGeom>
                    <a:avLst/>
                    <a:gdLst>
                      <a:gd name="connsiteX0" fmla="*/ 3292277 w 4049811"/>
                      <a:gd name="connsiteY0" fmla="*/ 356989 h 4049365"/>
                      <a:gd name="connsiteX1" fmla="*/ 2971949 w 4049811"/>
                      <a:gd name="connsiteY1" fmla="*/ 36612 h 4049365"/>
                      <a:gd name="connsiteX2" fmla="*/ 2708573 w 4049811"/>
                      <a:gd name="connsiteY2" fmla="*/ 36612 h 4049365"/>
                      <a:gd name="connsiteX3" fmla="*/ 2671961 w 4049811"/>
                      <a:gd name="connsiteY3" fmla="*/ 0 h 4049365"/>
                      <a:gd name="connsiteX4" fmla="*/ 1630313 w 4049811"/>
                      <a:gd name="connsiteY4" fmla="*/ 0 h 4049365"/>
                      <a:gd name="connsiteX5" fmla="*/ 1326406 w 4049811"/>
                      <a:gd name="connsiteY5" fmla="*/ 296912 h 4049365"/>
                      <a:gd name="connsiteX6" fmla="*/ 510034 w 4049811"/>
                      <a:gd name="connsiteY6" fmla="*/ 296912 h 4049365"/>
                      <a:gd name="connsiteX7" fmla="*/ 258614 w 4049811"/>
                      <a:gd name="connsiteY7" fmla="*/ 554682 h 4049365"/>
                      <a:gd name="connsiteX8" fmla="*/ 258614 w 4049811"/>
                      <a:gd name="connsiteY8" fmla="*/ 2493764 h 4049365"/>
                      <a:gd name="connsiteX9" fmla="*/ 0 w 4049811"/>
                      <a:gd name="connsiteY9" fmla="*/ 2752179 h 4049365"/>
                      <a:gd name="connsiteX10" fmla="*/ 0 w 4049811"/>
                      <a:gd name="connsiteY10" fmla="*/ 3540373 h 4049365"/>
                      <a:gd name="connsiteX11" fmla="*/ 139502 w 4049811"/>
                      <a:gd name="connsiteY11" fmla="*/ 3679875 h 4049365"/>
                      <a:gd name="connsiteX12" fmla="*/ 536575 w 4049811"/>
                      <a:gd name="connsiteY12" fmla="*/ 3679875 h 4049365"/>
                      <a:gd name="connsiteX13" fmla="*/ 541338 w 4049811"/>
                      <a:gd name="connsiteY13" fmla="*/ 3684588 h 4049365"/>
                      <a:gd name="connsiteX14" fmla="*/ 906314 w 4049811"/>
                      <a:gd name="connsiteY14" fmla="*/ 4049365 h 4049365"/>
                      <a:gd name="connsiteX15" fmla="*/ 2294831 w 4049811"/>
                      <a:gd name="connsiteY15" fmla="*/ 4049365 h 4049365"/>
                      <a:gd name="connsiteX16" fmla="*/ 2602409 w 4049811"/>
                      <a:gd name="connsiteY16" fmla="*/ 3726805 h 4049365"/>
                      <a:gd name="connsiteX17" fmla="*/ 2996009 w 4049811"/>
                      <a:gd name="connsiteY17" fmla="*/ 3726805 h 4049365"/>
                      <a:gd name="connsiteX18" fmla="*/ 3086745 w 4049811"/>
                      <a:gd name="connsiteY18" fmla="*/ 3817541 h 4049365"/>
                      <a:gd name="connsiteX19" fmla="*/ 3769370 w 4049811"/>
                      <a:gd name="connsiteY19" fmla="*/ 3817541 h 4049365"/>
                      <a:gd name="connsiteX20" fmla="*/ 3995093 w 4049811"/>
                      <a:gd name="connsiteY20" fmla="*/ 3591818 h 4049365"/>
                      <a:gd name="connsiteX21" fmla="*/ 3995093 w 4049811"/>
                      <a:gd name="connsiteY21" fmla="*/ 3492054 h 4049365"/>
                      <a:gd name="connsiteX22" fmla="*/ 4040733 w 4049811"/>
                      <a:gd name="connsiteY22" fmla="*/ 3446363 h 4049365"/>
                      <a:gd name="connsiteX23" fmla="*/ 4049812 w 4049811"/>
                      <a:gd name="connsiteY23" fmla="*/ 466427 h 4049365"/>
                      <a:gd name="connsiteX24" fmla="*/ 3935611 w 4049811"/>
                      <a:gd name="connsiteY24" fmla="*/ 356543 h 4049365"/>
                      <a:gd name="connsiteX25" fmla="*/ 3292277 w 4049811"/>
                      <a:gd name="connsiteY25" fmla="*/ 356543 h 4049365"/>
                      <a:gd name="connsiteX26" fmla="*/ 1478657 w 4049811"/>
                      <a:gd name="connsiteY26" fmla="*/ 3989288 h 4049365"/>
                      <a:gd name="connsiteX27" fmla="*/ 1731516 w 4049811"/>
                      <a:gd name="connsiteY27" fmla="*/ 3736479 h 4049365"/>
                      <a:gd name="connsiteX28" fmla="*/ 2046486 w 4049811"/>
                      <a:gd name="connsiteY28" fmla="*/ 3736033 h 4049365"/>
                      <a:gd name="connsiteX29" fmla="*/ 1793032 w 4049811"/>
                      <a:gd name="connsiteY29" fmla="*/ 3989288 h 4049365"/>
                      <a:gd name="connsiteX30" fmla="*/ 1478459 w 4049811"/>
                      <a:gd name="connsiteY30" fmla="*/ 3989288 h 4049365"/>
                      <a:gd name="connsiteX31" fmla="*/ 2225526 w 4049811"/>
                      <a:gd name="connsiteY31" fmla="*/ 3989288 h 4049365"/>
                      <a:gd name="connsiteX32" fmla="*/ 1910904 w 4049811"/>
                      <a:gd name="connsiteY32" fmla="*/ 3989288 h 4049365"/>
                      <a:gd name="connsiteX33" fmla="*/ 2163763 w 4049811"/>
                      <a:gd name="connsiteY33" fmla="*/ 3736479 h 4049365"/>
                      <a:gd name="connsiteX34" fmla="*/ 2478782 w 4049811"/>
                      <a:gd name="connsiteY34" fmla="*/ 3736033 h 4049365"/>
                      <a:gd name="connsiteX35" fmla="*/ 2225278 w 4049811"/>
                      <a:gd name="connsiteY35" fmla="*/ 3989288 h 40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49811" h="4049365">
                        <a:moveTo>
                          <a:pt x="3292277" y="356989"/>
                        </a:moveTo>
                        <a:lnTo>
                          <a:pt x="2971949" y="36612"/>
                        </a:lnTo>
                        <a:lnTo>
                          <a:pt x="2708573" y="36612"/>
                        </a:lnTo>
                        <a:lnTo>
                          <a:pt x="2671961" y="0"/>
                        </a:lnTo>
                        <a:lnTo>
                          <a:pt x="1630313" y="0"/>
                        </a:lnTo>
                        <a:lnTo>
                          <a:pt x="1326406" y="296912"/>
                        </a:lnTo>
                        <a:lnTo>
                          <a:pt x="510034" y="296912"/>
                        </a:lnTo>
                        <a:lnTo>
                          <a:pt x="258614" y="554682"/>
                        </a:lnTo>
                        <a:lnTo>
                          <a:pt x="258614" y="2493764"/>
                        </a:lnTo>
                        <a:lnTo>
                          <a:pt x="0" y="2752179"/>
                        </a:lnTo>
                        <a:lnTo>
                          <a:pt x="0" y="3540373"/>
                        </a:lnTo>
                        <a:lnTo>
                          <a:pt x="139502" y="3679875"/>
                        </a:lnTo>
                        <a:lnTo>
                          <a:pt x="536575" y="3679875"/>
                        </a:lnTo>
                        <a:lnTo>
                          <a:pt x="541338" y="3684588"/>
                        </a:lnTo>
                        <a:lnTo>
                          <a:pt x="906314" y="4049365"/>
                        </a:lnTo>
                        <a:lnTo>
                          <a:pt x="2294831" y="4049365"/>
                        </a:lnTo>
                        <a:lnTo>
                          <a:pt x="2602409" y="3726805"/>
                        </a:lnTo>
                        <a:lnTo>
                          <a:pt x="2996009" y="3726805"/>
                        </a:lnTo>
                        <a:lnTo>
                          <a:pt x="3086745" y="3817541"/>
                        </a:lnTo>
                        <a:lnTo>
                          <a:pt x="3769370" y="3817541"/>
                        </a:lnTo>
                        <a:lnTo>
                          <a:pt x="3995093" y="3591818"/>
                        </a:lnTo>
                        <a:lnTo>
                          <a:pt x="3995093" y="3492054"/>
                        </a:lnTo>
                        <a:lnTo>
                          <a:pt x="4040733" y="3446363"/>
                        </a:lnTo>
                        <a:lnTo>
                          <a:pt x="4049812" y="466427"/>
                        </a:lnTo>
                        <a:lnTo>
                          <a:pt x="3935611" y="356543"/>
                        </a:lnTo>
                        <a:lnTo>
                          <a:pt x="3292277" y="356543"/>
                        </a:lnTo>
                        <a:close/>
                        <a:moveTo>
                          <a:pt x="1478657" y="3989288"/>
                        </a:moveTo>
                        <a:lnTo>
                          <a:pt x="1731516" y="3736479"/>
                        </a:lnTo>
                        <a:lnTo>
                          <a:pt x="2046486" y="3736033"/>
                        </a:lnTo>
                        <a:lnTo>
                          <a:pt x="1793032" y="3989288"/>
                        </a:lnTo>
                        <a:lnTo>
                          <a:pt x="1478459" y="3989288"/>
                        </a:lnTo>
                        <a:close/>
                        <a:moveTo>
                          <a:pt x="2225526" y="3989288"/>
                        </a:moveTo>
                        <a:lnTo>
                          <a:pt x="1910904" y="3989288"/>
                        </a:lnTo>
                        <a:lnTo>
                          <a:pt x="2163763" y="3736479"/>
                        </a:lnTo>
                        <a:lnTo>
                          <a:pt x="2478782" y="3736033"/>
                        </a:lnTo>
                        <a:lnTo>
                          <a:pt x="2225278" y="3989288"/>
                        </a:lnTo>
                        <a:close/>
                      </a:path>
                    </a:pathLst>
                  </a:custGeom>
                  <a:solidFill>
                    <a:schemeClr val="bg1">
                      <a:alpha val="10000"/>
                    </a:schemeClr>
                  </a:solidFill>
                  <a:ln w="12700" cap="flat">
                    <a:noFill/>
                    <a:prstDash val="solid"/>
                    <a:miter/>
                  </a:ln>
                </p:spPr>
                <p:txBody>
                  <a:bodyPr rtlCol="0" anchor="ctr"/>
                  <a:lstStyle/>
                  <a:p>
                    <a:endParaRPr lang="en-US" dirty="0"/>
                  </a:p>
                </p:txBody>
              </p:sp>
              <p:sp>
                <p:nvSpPr>
                  <p:cNvPr id="59" name="Freeform 58">
                    <a:extLst>
                      <a:ext uri="{FF2B5EF4-FFF2-40B4-BE49-F238E27FC236}">
                        <a16:creationId xmlns:a16="http://schemas.microsoft.com/office/drawing/2014/main" id="{92BEC138-C32D-EAC1-6736-BD99E7021431}"/>
                      </a:ext>
                    </a:extLst>
                  </p:cNvPr>
                  <p:cNvSpPr/>
                  <p:nvPr/>
                </p:nvSpPr>
                <p:spPr>
                  <a:xfrm>
                    <a:off x="-4709038" y="514351"/>
                    <a:ext cx="4114600" cy="4114403"/>
                  </a:xfrm>
                  <a:custGeom>
                    <a:avLst/>
                    <a:gdLst>
                      <a:gd name="connsiteX0" fmla="*/ 3431977 w 4114601"/>
                      <a:gd name="connsiteY0" fmla="*/ 296863 h 4114403"/>
                      <a:gd name="connsiteX1" fmla="*/ 3141663 w 4114601"/>
                      <a:gd name="connsiteY1" fmla="*/ 0 h 4114403"/>
                      <a:gd name="connsiteX2" fmla="*/ 1649214 w 4114601"/>
                      <a:gd name="connsiteY2" fmla="*/ 0 h 4114403"/>
                      <a:gd name="connsiteX3" fmla="*/ 1410990 w 4114601"/>
                      <a:gd name="connsiteY3" fmla="*/ 232916 h 4114403"/>
                      <a:gd name="connsiteX4" fmla="*/ 270371 w 4114601"/>
                      <a:gd name="connsiteY4" fmla="*/ 232916 h 4114403"/>
                      <a:gd name="connsiteX5" fmla="*/ 110877 w 4114601"/>
                      <a:gd name="connsiteY5" fmla="*/ 392361 h 4114403"/>
                      <a:gd name="connsiteX6" fmla="*/ 110877 w 4114601"/>
                      <a:gd name="connsiteY6" fmla="*/ 2660402 h 4114403"/>
                      <a:gd name="connsiteX7" fmla="*/ 0 w 4114601"/>
                      <a:gd name="connsiteY7" fmla="*/ 2771329 h 4114403"/>
                      <a:gd name="connsiteX8" fmla="*/ 0 w 4114601"/>
                      <a:gd name="connsiteY8" fmla="*/ 3586460 h 4114403"/>
                      <a:gd name="connsiteX9" fmla="*/ 158651 w 4114601"/>
                      <a:gd name="connsiteY9" fmla="*/ 3744863 h 4114403"/>
                      <a:gd name="connsiteX10" fmla="*/ 555724 w 4114601"/>
                      <a:gd name="connsiteY10" fmla="*/ 3744863 h 4114403"/>
                      <a:gd name="connsiteX11" fmla="*/ 920700 w 4114601"/>
                      <a:gd name="connsiteY11" fmla="*/ 4109641 h 4114403"/>
                      <a:gd name="connsiteX12" fmla="*/ 925413 w 4114601"/>
                      <a:gd name="connsiteY12" fmla="*/ 4114403 h 4114403"/>
                      <a:gd name="connsiteX13" fmla="*/ 2341315 w 4114601"/>
                      <a:gd name="connsiteY13" fmla="*/ 4114403 h 4114403"/>
                      <a:gd name="connsiteX14" fmla="*/ 2648893 w 4114601"/>
                      <a:gd name="connsiteY14" fmla="*/ 3791793 h 4114403"/>
                      <a:gd name="connsiteX15" fmla="*/ 3014911 w 4114601"/>
                      <a:gd name="connsiteY15" fmla="*/ 3791793 h 4114403"/>
                      <a:gd name="connsiteX16" fmla="*/ 3173561 w 4114601"/>
                      <a:gd name="connsiteY16" fmla="*/ 3950395 h 4114403"/>
                      <a:gd name="connsiteX17" fmla="*/ 3804146 w 4114601"/>
                      <a:gd name="connsiteY17" fmla="*/ 3950395 h 4114403"/>
                      <a:gd name="connsiteX18" fmla="*/ 4105126 w 4114601"/>
                      <a:gd name="connsiteY18" fmla="*/ 3649613 h 4114403"/>
                      <a:gd name="connsiteX19" fmla="*/ 4114602 w 4114601"/>
                      <a:gd name="connsiteY19" fmla="*/ 492125 h 4114403"/>
                      <a:gd name="connsiteX20" fmla="*/ 4114602 w 4114601"/>
                      <a:gd name="connsiteY20" fmla="*/ 485130 h 4114403"/>
                      <a:gd name="connsiteX21" fmla="*/ 3918744 w 4114601"/>
                      <a:gd name="connsiteY21" fmla="*/ 296664 h 4114403"/>
                      <a:gd name="connsiteX22" fmla="*/ 3431977 w 4114601"/>
                      <a:gd name="connsiteY22" fmla="*/ 296664 h 4114403"/>
                      <a:gd name="connsiteX23" fmla="*/ 4073029 w 4114601"/>
                      <a:gd name="connsiteY23" fmla="*/ 3479254 h 4114403"/>
                      <a:gd name="connsiteX24" fmla="*/ 4027388 w 4114601"/>
                      <a:gd name="connsiteY24" fmla="*/ 3524945 h 4114403"/>
                      <a:gd name="connsiteX25" fmla="*/ 4027388 w 4114601"/>
                      <a:gd name="connsiteY25" fmla="*/ 3624709 h 4114403"/>
                      <a:gd name="connsiteX26" fmla="*/ 3801666 w 4114601"/>
                      <a:gd name="connsiteY26" fmla="*/ 3850432 h 4114403"/>
                      <a:gd name="connsiteX27" fmla="*/ 3119041 w 4114601"/>
                      <a:gd name="connsiteY27" fmla="*/ 3850432 h 4114403"/>
                      <a:gd name="connsiteX28" fmla="*/ 3028305 w 4114601"/>
                      <a:gd name="connsiteY28" fmla="*/ 3759696 h 4114403"/>
                      <a:gd name="connsiteX29" fmla="*/ 2634704 w 4114601"/>
                      <a:gd name="connsiteY29" fmla="*/ 3759696 h 4114403"/>
                      <a:gd name="connsiteX30" fmla="*/ 2327126 w 4114601"/>
                      <a:gd name="connsiteY30" fmla="*/ 4082306 h 4114403"/>
                      <a:gd name="connsiteX31" fmla="*/ 938808 w 4114601"/>
                      <a:gd name="connsiteY31" fmla="*/ 4082306 h 4114403"/>
                      <a:gd name="connsiteX32" fmla="*/ 573832 w 4114601"/>
                      <a:gd name="connsiteY32" fmla="*/ 3717528 h 4114403"/>
                      <a:gd name="connsiteX33" fmla="*/ 569069 w 4114601"/>
                      <a:gd name="connsiteY33" fmla="*/ 3712766 h 4114403"/>
                      <a:gd name="connsiteX34" fmla="*/ 171797 w 4114601"/>
                      <a:gd name="connsiteY34" fmla="*/ 3712766 h 4114403"/>
                      <a:gd name="connsiteX35" fmla="*/ 32296 w 4114601"/>
                      <a:gd name="connsiteY35" fmla="*/ 3573314 h 4114403"/>
                      <a:gd name="connsiteX36" fmla="*/ 32296 w 4114601"/>
                      <a:gd name="connsiteY36" fmla="*/ 2785120 h 4114403"/>
                      <a:gd name="connsiteX37" fmla="*/ 290909 w 4114601"/>
                      <a:gd name="connsiteY37" fmla="*/ 2526705 h 4114403"/>
                      <a:gd name="connsiteX38" fmla="*/ 290909 w 4114601"/>
                      <a:gd name="connsiteY38" fmla="*/ 587375 h 4114403"/>
                      <a:gd name="connsiteX39" fmla="*/ 542330 w 4114601"/>
                      <a:gd name="connsiteY39" fmla="*/ 329605 h 4114403"/>
                      <a:gd name="connsiteX40" fmla="*/ 1358702 w 4114601"/>
                      <a:gd name="connsiteY40" fmla="*/ 329605 h 4114403"/>
                      <a:gd name="connsiteX41" fmla="*/ 1662609 w 4114601"/>
                      <a:gd name="connsiteY41" fmla="*/ 32693 h 4114403"/>
                      <a:gd name="connsiteX42" fmla="*/ 2704257 w 4114601"/>
                      <a:gd name="connsiteY42" fmla="*/ 32693 h 4114403"/>
                      <a:gd name="connsiteX43" fmla="*/ 2740868 w 4114601"/>
                      <a:gd name="connsiteY43" fmla="*/ 69354 h 4114403"/>
                      <a:gd name="connsiteX44" fmla="*/ 3004245 w 4114601"/>
                      <a:gd name="connsiteY44" fmla="*/ 69354 h 4114403"/>
                      <a:gd name="connsiteX45" fmla="*/ 3324572 w 4114601"/>
                      <a:gd name="connsiteY45" fmla="*/ 389682 h 4114403"/>
                      <a:gd name="connsiteX46" fmla="*/ 3967907 w 4114601"/>
                      <a:gd name="connsiteY46" fmla="*/ 389682 h 4114403"/>
                      <a:gd name="connsiteX47" fmla="*/ 4082108 w 4114601"/>
                      <a:gd name="connsiteY47" fmla="*/ 499517 h 4114403"/>
                      <a:gd name="connsiteX48" fmla="*/ 4073029 w 4114601"/>
                      <a:gd name="connsiteY48" fmla="*/ 3479453 h 411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14601" h="4114403">
                        <a:moveTo>
                          <a:pt x="3431977" y="296863"/>
                        </a:moveTo>
                        <a:lnTo>
                          <a:pt x="3141663" y="0"/>
                        </a:lnTo>
                        <a:lnTo>
                          <a:pt x="1649214" y="0"/>
                        </a:lnTo>
                        <a:lnTo>
                          <a:pt x="1410990" y="232916"/>
                        </a:lnTo>
                        <a:lnTo>
                          <a:pt x="270371" y="232916"/>
                        </a:lnTo>
                        <a:lnTo>
                          <a:pt x="110877" y="392361"/>
                        </a:lnTo>
                        <a:lnTo>
                          <a:pt x="110877" y="2660402"/>
                        </a:lnTo>
                        <a:lnTo>
                          <a:pt x="0" y="2771329"/>
                        </a:lnTo>
                        <a:lnTo>
                          <a:pt x="0" y="3586460"/>
                        </a:lnTo>
                        <a:lnTo>
                          <a:pt x="158651" y="3744863"/>
                        </a:lnTo>
                        <a:lnTo>
                          <a:pt x="555724" y="3744863"/>
                        </a:lnTo>
                        <a:lnTo>
                          <a:pt x="920700" y="4109641"/>
                        </a:lnTo>
                        <a:lnTo>
                          <a:pt x="925413" y="4114403"/>
                        </a:lnTo>
                        <a:lnTo>
                          <a:pt x="2341315" y="4114403"/>
                        </a:lnTo>
                        <a:lnTo>
                          <a:pt x="2648893" y="3791793"/>
                        </a:lnTo>
                        <a:lnTo>
                          <a:pt x="3014911" y="3791793"/>
                        </a:lnTo>
                        <a:lnTo>
                          <a:pt x="3173561" y="3950395"/>
                        </a:lnTo>
                        <a:lnTo>
                          <a:pt x="3804146" y="3950395"/>
                        </a:lnTo>
                        <a:lnTo>
                          <a:pt x="4105126" y="3649613"/>
                        </a:lnTo>
                        <a:lnTo>
                          <a:pt x="4114602" y="492125"/>
                        </a:lnTo>
                        <a:lnTo>
                          <a:pt x="4114602" y="485130"/>
                        </a:lnTo>
                        <a:cubicBezTo>
                          <a:pt x="4114602" y="485130"/>
                          <a:pt x="3918744" y="296664"/>
                          <a:pt x="3918744" y="296664"/>
                        </a:cubicBezTo>
                        <a:lnTo>
                          <a:pt x="3431977" y="296664"/>
                        </a:lnTo>
                        <a:close/>
                        <a:moveTo>
                          <a:pt x="4073029" y="3479254"/>
                        </a:moveTo>
                        <a:lnTo>
                          <a:pt x="4027388" y="3524945"/>
                        </a:lnTo>
                        <a:lnTo>
                          <a:pt x="4027388" y="3624709"/>
                        </a:lnTo>
                        <a:lnTo>
                          <a:pt x="3801666" y="3850432"/>
                        </a:lnTo>
                        <a:lnTo>
                          <a:pt x="3119041" y="3850432"/>
                        </a:lnTo>
                        <a:lnTo>
                          <a:pt x="3028305" y="3759696"/>
                        </a:lnTo>
                        <a:lnTo>
                          <a:pt x="2634704" y="3759696"/>
                        </a:lnTo>
                        <a:lnTo>
                          <a:pt x="2327126" y="4082306"/>
                        </a:lnTo>
                        <a:lnTo>
                          <a:pt x="938808" y="4082306"/>
                        </a:lnTo>
                        <a:lnTo>
                          <a:pt x="573832" y="3717528"/>
                        </a:lnTo>
                        <a:lnTo>
                          <a:pt x="569069" y="3712766"/>
                        </a:lnTo>
                        <a:lnTo>
                          <a:pt x="171797" y="3712766"/>
                        </a:lnTo>
                        <a:lnTo>
                          <a:pt x="32296" y="3573314"/>
                        </a:lnTo>
                        <a:lnTo>
                          <a:pt x="32296" y="2785120"/>
                        </a:lnTo>
                        <a:lnTo>
                          <a:pt x="290909" y="2526705"/>
                        </a:lnTo>
                        <a:lnTo>
                          <a:pt x="290909" y="587375"/>
                        </a:lnTo>
                        <a:lnTo>
                          <a:pt x="542330" y="329605"/>
                        </a:lnTo>
                        <a:lnTo>
                          <a:pt x="1358702" y="329605"/>
                        </a:lnTo>
                        <a:lnTo>
                          <a:pt x="1662609" y="32693"/>
                        </a:lnTo>
                        <a:lnTo>
                          <a:pt x="2704257" y="32693"/>
                        </a:lnTo>
                        <a:lnTo>
                          <a:pt x="2740868" y="69354"/>
                        </a:lnTo>
                        <a:lnTo>
                          <a:pt x="3004245" y="69354"/>
                        </a:lnTo>
                        <a:lnTo>
                          <a:pt x="3324572" y="389682"/>
                        </a:lnTo>
                        <a:lnTo>
                          <a:pt x="3967907" y="389682"/>
                        </a:lnTo>
                        <a:lnTo>
                          <a:pt x="4082108" y="499517"/>
                        </a:lnTo>
                        <a:lnTo>
                          <a:pt x="4073029" y="3479453"/>
                        </a:lnTo>
                        <a:close/>
                      </a:path>
                    </a:pathLst>
                  </a:custGeom>
                  <a:solidFill>
                    <a:schemeClr val="bg1"/>
                  </a:solidFill>
                  <a:ln w="12700"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9E25D60A-E88C-8A8E-D585-837EF2C2043E}"/>
                      </a:ext>
                    </a:extLst>
                  </p:cNvPr>
                  <p:cNvSpPr/>
                  <p:nvPr/>
                </p:nvSpPr>
                <p:spPr>
                  <a:xfrm>
                    <a:off x="-2766037" y="4282876"/>
                    <a:ext cx="568076" cy="253255"/>
                  </a:xfrm>
                  <a:custGeom>
                    <a:avLst/>
                    <a:gdLst>
                      <a:gd name="connsiteX0" fmla="*/ 0 w 568076"/>
                      <a:gd name="connsiteY0" fmla="*/ 253256 h 253255"/>
                      <a:gd name="connsiteX1" fmla="*/ 314573 w 568076"/>
                      <a:gd name="connsiteY1" fmla="*/ 253256 h 253255"/>
                      <a:gd name="connsiteX2" fmla="*/ 568077 w 568076"/>
                      <a:gd name="connsiteY2" fmla="*/ 0 h 253255"/>
                      <a:gd name="connsiteX3" fmla="*/ 253057 w 568076"/>
                      <a:gd name="connsiteY3" fmla="*/ 446 h 253255"/>
                    </a:gdLst>
                    <a:ahLst/>
                    <a:cxnLst>
                      <a:cxn ang="0">
                        <a:pos x="connsiteX0" y="connsiteY0"/>
                      </a:cxn>
                      <a:cxn ang="0">
                        <a:pos x="connsiteX1" y="connsiteY1"/>
                      </a:cxn>
                      <a:cxn ang="0">
                        <a:pos x="connsiteX2" y="connsiteY2"/>
                      </a:cxn>
                      <a:cxn ang="0">
                        <a:pos x="connsiteX3" y="connsiteY3"/>
                      </a:cxn>
                    </a:cxnLst>
                    <a:rect l="l" t="t" r="r" b="b"/>
                    <a:pathLst>
                      <a:path w="568076" h="253255">
                        <a:moveTo>
                          <a:pt x="0" y="253256"/>
                        </a:moveTo>
                        <a:lnTo>
                          <a:pt x="314573" y="253256"/>
                        </a:lnTo>
                        <a:lnTo>
                          <a:pt x="568077" y="0"/>
                        </a:lnTo>
                        <a:lnTo>
                          <a:pt x="253057" y="446"/>
                        </a:lnTo>
                        <a:close/>
                      </a:path>
                    </a:pathLst>
                  </a:custGeom>
                  <a:solidFill>
                    <a:schemeClr val="bg1"/>
                  </a:solidFill>
                  <a:ln w="12700"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A5F61726-06AB-8553-2228-3063B7072DEE}"/>
                      </a:ext>
                    </a:extLst>
                  </p:cNvPr>
                  <p:cNvSpPr/>
                  <p:nvPr/>
                </p:nvSpPr>
                <p:spPr>
                  <a:xfrm>
                    <a:off x="-3198085" y="4282876"/>
                    <a:ext cx="567828" cy="253255"/>
                  </a:xfrm>
                  <a:custGeom>
                    <a:avLst/>
                    <a:gdLst>
                      <a:gd name="connsiteX0" fmla="*/ 252859 w 567828"/>
                      <a:gd name="connsiteY0" fmla="*/ 446 h 253255"/>
                      <a:gd name="connsiteX1" fmla="*/ 0 w 567828"/>
                      <a:gd name="connsiteY1" fmla="*/ 253256 h 253255"/>
                      <a:gd name="connsiteX2" fmla="*/ 314573 w 567828"/>
                      <a:gd name="connsiteY2" fmla="*/ 253256 h 253255"/>
                      <a:gd name="connsiteX3" fmla="*/ 567829 w 567828"/>
                      <a:gd name="connsiteY3" fmla="*/ 0 h 253255"/>
                    </a:gdLst>
                    <a:ahLst/>
                    <a:cxnLst>
                      <a:cxn ang="0">
                        <a:pos x="connsiteX0" y="connsiteY0"/>
                      </a:cxn>
                      <a:cxn ang="0">
                        <a:pos x="connsiteX1" y="connsiteY1"/>
                      </a:cxn>
                      <a:cxn ang="0">
                        <a:pos x="connsiteX2" y="connsiteY2"/>
                      </a:cxn>
                      <a:cxn ang="0">
                        <a:pos x="connsiteX3" y="connsiteY3"/>
                      </a:cxn>
                    </a:cxnLst>
                    <a:rect l="l" t="t" r="r" b="b"/>
                    <a:pathLst>
                      <a:path w="567828" h="253255">
                        <a:moveTo>
                          <a:pt x="252859" y="446"/>
                        </a:moveTo>
                        <a:lnTo>
                          <a:pt x="0" y="253256"/>
                        </a:lnTo>
                        <a:lnTo>
                          <a:pt x="314573" y="253256"/>
                        </a:lnTo>
                        <a:lnTo>
                          <a:pt x="567829" y="0"/>
                        </a:lnTo>
                        <a:close/>
                      </a:path>
                    </a:pathLst>
                  </a:custGeom>
                  <a:solidFill>
                    <a:schemeClr val="bg1"/>
                  </a:solidFill>
                  <a:ln w="12700" cap="flat">
                    <a:noFill/>
                    <a:prstDash val="solid"/>
                    <a:miter/>
                  </a:ln>
                </p:spPr>
                <p:txBody>
                  <a:bodyPr rtlCol="0" anchor="ctr"/>
                  <a:lstStyle/>
                  <a:p>
                    <a:endParaRPr lang="en-US"/>
                  </a:p>
                </p:txBody>
              </p:sp>
            </p:grpSp>
            <p:sp>
              <p:nvSpPr>
                <p:cNvPr id="57" name="Freeform 56">
                  <a:extLst>
                    <a:ext uri="{FF2B5EF4-FFF2-40B4-BE49-F238E27FC236}">
                      <a16:creationId xmlns:a16="http://schemas.microsoft.com/office/drawing/2014/main" id="{D50685C4-1BA6-875F-88E1-5023E852FA98}"/>
                    </a:ext>
                  </a:extLst>
                </p:cNvPr>
                <p:cNvSpPr/>
                <p:nvPr/>
              </p:nvSpPr>
              <p:spPr>
                <a:xfrm>
                  <a:off x="6732933" y="123930"/>
                  <a:ext cx="1825571" cy="1825370"/>
                </a:xfrm>
                <a:custGeom>
                  <a:avLst/>
                  <a:gdLst>
                    <a:gd name="connsiteX0" fmla="*/ 3292277 w 4049811"/>
                    <a:gd name="connsiteY0" fmla="*/ 356989 h 4049365"/>
                    <a:gd name="connsiteX1" fmla="*/ 2971949 w 4049811"/>
                    <a:gd name="connsiteY1" fmla="*/ 36612 h 4049365"/>
                    <a:gd name="connsiteX2" fmla="*/ 2708573 w 4049811"/>
                    <a:gd name="connsiteY2" fmla="*/ 36612 h 4049365"/>
                    <a:gd name="connsiteX3" fmla="*/ 2671961 w 4049811"/>
                    <a:gd name="connsiteY3" fmla="*/ 0 h 4049365"/>
                    <a:gd name="connsiteX4" fmla="*/ 1630313 w 4049811"/>
                    <a:gd name="connsiteY4" fmla="*/ 0 h 4049365"/>
                    <a:gd name="connsiteX5" fmla="*/ 1326406 w 4049811"/>
                    <a:gd name="connsiteY5" fmla="*/ 296912 h 4049365"/>
                    <a:gd name="connsiteX6" fmla="*/ 510034 w 4049811"/>
                    <a:gd name="connsiteY6" fmla="*/ 296912 h 4049365"/>
                    <a:gd name="connsiteX7" fmla="*/ 258614 w 4049811"/>
                    <a:gd name="connsiteY7" fmla="*/ 554682 h 4049365"/>
                    <a:gd name="connsiteX8" fmla="*/ 258614 w 4049811"/>
                    <a:gd name="connsiteY8" fmla="*/ 2493764 h 4049365"/>
                    <a:gd name="connsiteX9" fmla="*/ 0 w 4049811"/>
                    <a:gd name="connsiteY9" fmla="*/ 2752179 h 4049365"/>
                    <a:gd name="connsiteX10" fmla="*/ 0 w 4049811"/>
                    <a:gd name="connsiteY10" fmla="*/ 3540373 h 4049365"/>
                    <a:gd name="connsiteX11" fmla="*/ 139502 w 4049811"/>
                    <a:gd name="connsiteY11" fmla="*/ 3679875 h 4049365"/>
                    <a:gd name="connsiteX12" fmla="*/ 536575 w 4049811"/>
                    <a:gd name="connsiteY12" fmla="*/ 3679875 h 4049365"/>
                    <a:gd name="connsiteX13" fmla="*/ 541338 w 4049811"/>
                    <a:gd name="connsiteY13" fmla="*/ 3684588 h 4049365"/>
                    <a:gd name="connsiteX14" fmla="*/ 906314 w 4049811"/>
                    <a:gd name="connsiteY14" fmla="*/ 4049365 h 4049365"/>
                    <a:gd name="connsiteX15" fmla="*/ 2294831 w 4049811"/>
                    <a:gd name="connsiteY15" fmla="*/ 4049365 h 4049365"/>
                    <a:gd name="connsiteX16" fmla="*/ 2602409 w 4049811"/>
                    <a:gd name="connsiteY16" fmla="*/ 3726805 h 4049365"/>
                    <a:gd name="connsiteX17" fmla="*/ 2996009 w 4049811"/>
                    <a:gd name="connsiteY17" fmla="*/ 3726805 h 4049365"/>
                    <a:gd name="connsiteX18" fmla="*/ 3086745 w 4049811"/>
                    <a:gd name="connsiteY18" fmla="*/ 3817541 h 4049365"/>
                    <a:gd name="connsiteX19" fmla="*/ 3769370 w 4049811"/>
                    <a:gd name="connsiteY19" fmla="*/ 3817541 h 4049365"/>
                    <a:gd name="connsiteX20" fmla="*/ 3995093 w 4049811"/>
                    <a:gd name="connsiteY20" fmla="*/ 3591818 h 4049365"/>
                    <a:gd name="connsiteX21" fmla="*/ 3995093 w 4049811"/>
                    <a:gd name="connsiteY21" fmla="*/ 3492054 h 4049365"/>
                    <a:gd name="connsiteX22" fmla="*/ 4040733 w 4049811"/>
                    <a:gd name="connsiteY22" fmla="*/ 3446363 h 4049365"/>
                    <a:gd name="connsiteX23" fmla="*/ 4049812 w 4049811"/>
                    <a:gd name="connsiteY23" fmla="*/ 466427 h 4049365"/>
                    <a:gd name="connsiteX24" fmla="*/ 3935611 w 4049811"/>
                    <a:gd name="connsiteY24" fmla="*/ 356543 h 4049365"/>
                    <a:gd name="connsiteX25" fmla="*/ 3292277 w 4049811"/>
                    <a:gd name="connsiteY25" fmla="*/ 356543 h 4049365"/>
                    <a:gd name="connsiteX26" fmla="*/ 1478657 w 4049811"/>
                    <a:gd name="connsiteY26" fmla="*/ 3989288 h 4049365"/>
                    <a:gd name="connsiteX27" fmla="*/ 1731516 w 4049811"/>
                    <a:gd name="connsiteY27" fmla="*/ 3736479 h 4049365"/>
                    <a:gd name="connsiteX28" fmla="*/ 2046486 w 4049811"/>
                    <a:gd name="connsiteY28" fmla="*/ 3736033 h 4049365"/>
                    <a:gd name="connsiteX29" fmla="*/ 1793032 w 4049811"/>
                    <a:gd name="connsiteY29" fmla="*/ 3989288 h 4049365"/>
                    <a:gd name="connsiteX30" fmla="*/ 1478459 w 4049811"/>
                    <a:gd name="connsiteY30" fmla="*/ 3989288 h 4049365"/>
                    <a:gd name="connsiteX31" fmla="*/ 2225526 w 4049811"/>
                    <a:gd name="connsiteY31" fmla="*/ 3989288 h 4049365"/>
                    <a:gd name="connsiteX32" fmla="*/ 1910904 w 4049811"/>
                    <a:gd name="connsiteY32" fmla="*/ 3989288 h 4049365"/>
                    <a:gd name="connsiteX33" fmla="*/ 2163763 w 4049811"/>
                    <a:gd name="connsiteY33" fmla="*/ 3736479 h 4049365"/>
                    <a:gd name="connsiteX34" fmla="*/ 2478782 w 4049811"/>
                    <a:gd name="connsiteY34" fmla="*/ 3736033 h 4049365"/>
                    <a:gd name="connsiteX35" fmla="*/ 2225278 w 4049811"/>
                    <a:gd name="connsiteY35" fmla="*/ 3989288 h 40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49811" h="4049365">
                      <a:moveTo>
                        <a:pt x="3292277" y="356989"/>
                      </a:moveTo>
                      <a:lnTo>
                        <a:pt x="2971949" y="36612"/>
                      </a:lnTo>
                      <a:lnTo>
                        <a:pt x="2708573" y="36612"/>
                      </a:lnTo>
                      <a:lnTo>
                        <a:pt x="2671961" y="0"/>
                      </a:lnTo>
                      <a:lnTo>
                        <a:pt x="1630313" y="0"/>
                      </a:lnTo>
                      <a:lnTo>
                        <a:pt x="1326406" y="296912"/>
                      </a:lnTo>
                      <a:lnTo>
                        <a:pt x="510034" y="296912"/>
                      </a:lnTo>
                      <a:lnTo>
                        <a:pt x="258614" y="554682"/>
                      </a:lnTo>
                      <a:lnTo>
                        <a:pt x="258614" y="2493764"/>
                      </a:lnTo>
                      <a:lnTo>
                        <a:pt x="0" y="2752179"/>
                      </a:lnTo>
                      <a:lnTo>
                        <a:pt x="0" y="3540373"/>
                      </a:lnTo>
                      <a:lnTo>
                        <a:pt x="139502" y="3679875"/>
                      </a:lnTo>
                      <a:lnTo>
                        <a:pt x="536575" y="3679875"/>
                      </a:lnTo>
                      <a:lnTo>
                        <a:pt x="541338" y="3684588"/>
                      </a:lnTo>
                      <a:lnTo>
                        <a:pt x="906314" y="4049365"/>
                      </a:lnTo>
                      <a:lnTo>
                        <a:pt x="2294831" y="4049365"/>
                      </a:lnTo>
                      <a:lnTo>
                        <a:pt x="2602409" y="3726805"/>
                      </a:lnTo>
                      <a:lnTo>
                        <a:pt x="2996009" y="3726805"/>
                      </a:lnTo>
                      <a:lnTo>
                        <a:pt x="3086745" y="3817541"/>
                      </a:lnTo>
                      <a:lnTo>
                        <a:pt x="3769370" y="3817541"/>
                      </a:lnTo>
                      <a:lnTo>
                        <a:pt x="3995093" y="3591818"/>
                      </a:lnTo>
                      <a:lnTo>
                        <a:pt x="3995093" y="3492054"/>
                      </a:lnTo>
                      <a:lnTo>
                        <a:pt x="4040733" y="3446363"/>
                      </a:lnTo>
                      <a:lnTo>
                        <a:pt x="4049812" y="466427"/>
                      </a:lnTo>
                      <a:lnTo>
                        <a:pt x="3935611" y="356543"/>
                      </a:lnTo>
                      <a:lnTo>
                        <a:pt x="3292277" y="356543"/>
                      </a:lnTo>
                      <a:close/>
                      <a:moveTo>
                        <a:pt x="1478657" y="3989288"/>
                      </a:moveTo>
                      <a:lnTo>
                        <a:pt x="1731516" y="3736479"/>
                      </a:lnTo>
                      <a:lnTo>
                        <a:pt x="2046486" y="3736033"/>
                      </a:lnTo>
                      <a:lnTo>
                        <a:pt x="1793032" y="3989288"/>
                      </a:lnTo>
                      <a:lnTo>
                        <a:pt x="1478459" y="3989288"/>
                      </a:lnTo>
                      <a:close/>
                      <a:moveTo>
                        <a:pt x="2225526" y="3989288"/>
                      </a:moveTo>
                      <a:lnTo>
                        <a:pt x="1910904" y="3989288"/>
                      </a:lnTo>
                      <a:lnTo>
                        <a:pt x="2163763" y="3736479"/>
                      </a:lnTo>
                      <a:lnTo>
                        <a:pt x="2478782" y="3736033"/>
                      </a:lnTo>
                      <a:lnTo>
                        <a:pt x="2225278" y="3989288"/>
                      </a:lnTo>
                      <a:close/>
                    </a:path>
                  </a:pathLst>
                </a:custGeom>
                <a:blipFill>
                  <a:blip r:embed="rId11"/>
                  <a:stretch>
                    <a:fillRect l="6944" t="-5002" r="-16916" b="-2984"/>
                  </a:stretch>
                </a:blipFill>
                <a:ln w="12700" cap="flat">
                  <a:noFill/>
                  <a:prstDash val="solid"/>
                  <a:miter/>
                </a:ln>
              </p:spPr>
              <p:txBody>
                <a:bodyPr rtlCol="0" anchor="ctr"/>
                <a:lstStyle/>
                <a:p>
                  <a:endParaRPr lang="en-US" dirty="0"/>
                </a:p>
              </p:txBody>
            </p:sp>
          </p:grpSp>
          <p:grpSp>
            <p:nvGrpSpPr>
              <p:cNvPr id="103" name="Group 102">
                <a:extLst>
                  <a:ext uri="{FF2B5EF4-FFF2-40B4-BE49-F238E27FC236}">
                    <a16:creationId xmlns:a16="http://schemas.microsoft.com/office/drawing/2014/main" id="{C6377888-8DD6-FAEA-8EC7-C4CC01D8A484}"/>
                  </a:ext>
                </a:extLst>
              </p:cNvPr>
              <p:cNvGrpSpPr/>
              <p:nvPr/>
            </p:nvGrpSpPr>
            <p:grpSpPr>
              <a:xfrm>
                <a:off x="4228380" y="1188016"/>
                <a:ext cx="3074634" cy="745095"/>
                <a:chOff x="4228380" y="1188016"/>
                <a:chExt cx="3074634" cy="745095"/>
              </a:xfrm>
              <a:effectLst>
                <a:outerShdw blurRad="63500" sx="102000" sy="102000" algn="ctr" rotWithShape="0">
                  <a:prstClr val="black">
                    <a:alpha val="40000"/>
                  </a:prstClr>
                </a:outerShdw>
              </a:effectLst>
            </p:grpSpPr>
            <p:sp>
              <p:nvSpPr>
                <p:cNvPr id="97" name="Freeform 96">
                  <a:extLst>
                    <a:ext uri="{FF2B5EF4-FFF2-40B4-BE49-F238E27FC236}">
                      <a16:creationId xmlns:a16="http://schemas.microsoft.com/office/drawing/2014/main" id="{DCD71673-03F7-E683-EC36-5A31D46B6F01}"/>
                    </a:ext>
                  </a:extLst>
                </p:cNvPr>
                <p:cNvSpPr/>
                <p:nvPr/>
              </p:nvSpPr>
              <p:spPr>
                <a:xfrm>
                  <a:off x="4228380" y="1334975"/>
                  <a:ext cx="3047839" cy="388832"/>
                </a:xfrm>
                <a:custGeom>
                  <a:avLst/>
                  <a:gdLst>
                    <a:gd name="connsiteX0" fmla="*/ 0 w 2684788"/>
                    <a:gd name="connsiteY0" fmla="*/ 0 h 388832"/>
                    <a:gd name="connsiteX1" fmla="*/ 2460368 w 2684788"/>
                    <a:gd name="connsiteY1" fmla="*/ 0 h 388832"/>
                    <a:gd name="connsiteX2" fmla="*/ 2684788 w 2684788"/>
                    <a:gd name="connsiteY2" fmla="*/ 388832 h 388832"/>
                    <a:gd name="connsiteX3" fmla="*/ 224420 w 2684788"/>
                    <a:gd name="connsiteY3" fmla="*/ 388832 h 388832"/>
                  </a:gdLst>
                  <a:ahLst/>
                  <a:cxnLst>
                    <a:cxn ang="0">
                      <a:pos x="connsiteX0" y="connsiteY0"/>
                    </a:cxn>
                    <a:cxn ang="0">
                      <a:pos x="connsiteX1" y="connsiteY1"/>
                    </a:cxn>
                    <a:cxn ang="0">
                      <a:pos x="connsiteX2" y="connsiteY2"/>
                    </a:cxn>
                    <a:cxn ang="0">
                      <a:pos x="connsiteX3" y="connsiteY3"/>
                    </a:cxn>
                  </a:cxnLst>
                  <a:rect l="l" t="t" r="r" b="b"/>
                  <a:pathLst>
                    <a:path w="2684788" h="388832">
                      <a:moveTo>
                        <a:pt x="0" y="0"/>
                      </a:moveTo>
                      <a:lnTo>
                        <a:pt x="2460368" y="0"/>
                      </a:lnTo>
                      <a:lnTo>
                        <a:pt x="2684788" y="388832"/>
                      </a:lnTo>
                      <a:lnTo>
                        <a:pt x="224420" y="388832"/>
                      </a:lnTo>
                      <a:close/>
                    </a:path>
                  </a:pathLst>
                </a:custGeom>
                <a:solidFill>
                  <a:srgbClr val="187D91"/>
                </a:solidFill>
                <a:ln w="4696"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015B0793-69B7-441B-3C54-B8D7D8C30F97}"/>
                    </a:ext>
                  </a:extLst>
                </p:cNvPr>
                <p:cNvSpPr/>
                <p:nvPr/>
              </p:nvSpPr>
              <p:spPr>
                <a:xfrm>
                  <a:off x="6841631" y="1188016"/>
                  <a:ext cx="461383" cy="682750"/>
                </a:xfrm>
                <a:custGeom>
                  <a:avLst/>
                  <a:gdLst>
                    <a:gd name="connsiteX0" fmla="*/ 0 w 461383"/>
                    <a:gd name="connsiteY0" fmla="*/ 0 h 682750"/>
                    <a:gd name="connsiteX1" fmla="*/ 67383 w 461383"/>
                    <a:gd name="connsiteY1" fmla="*/ 0 h 682750"/>
                    <a:gd name="connsiteX2" fmla="*/ 461383 w 461383"/>
                    <a:gd name="connsiteY2" fmla="*/ 682751 h 682750"/>
                    <a:gd name="connsiteX3" fmla="*/ 394000 w 461383"/>
                    <a:gd name="connsiteY3" fmla="*/ 682751 h 682750"/>
                    <a:gd name="connsiteX4" fmla="*/ 117902 w 461383"/>
                    <a:gd name="connsiteY4" fmla="*/ 293918 h 682750"/>
                    <a:gd name="connsiteX5" fmla="*/ 156283 w 461383"/>
                    <a:gd name="connsiteY5" fmla="*/ 293918 h 682750"/>
                    <a:gd name="connsiteX6" fmla="*/ 380704 w 461383"/>
                    <a:gd name="connsiteY6" fmla="*/ 682751 h 682750"/>
                    <a:gd name="connsiteX7" fmla="*/ 342304 w 461383"/>
                    <a:gd name="connsiteY7" fmla="*/ 682751 h 682750"/>
                    <a:gd name="connsiteX8" fmla="*/ 78252 w 461383"/>
                    <a:gd name="connsiteY8" fmla="*/ 0 h 682750"/>
                    <a:gd name="connsiteX9" fmla="*/ 116652 w 461383"/>
                    <a:gd name="connsiteY9" fmla="*/ 0 h 682750"/>
                    <a:gd name="connsiteX10" fmla="*/ 341072 w 461383"/>
                    <a:gd name="connsiteY10" fmla="*/ 388814 h 682750"/>
                    <a:gd name="connsiteX11" fmla="*/ 302672 w 461383"/>
                    <a:gd name="connsiteY11" fmla="*/ 388814 h 6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383" h="682750">
                      <a:moveTo>
                        <a:pt x="0" y="0"/>
                      </a:moveTo>
                      <a:lnTo>
                        <a:pt x="67383" y="0"/>
                      </a:lnTo>
                      <a:lnTo>
                        <a:pt x="461383" y="682751"/>
                      </a:lnTo>
                      <a:lnTo>
                        <a:pt x="394000" y="682751"/>
                      </a:lnTo>
                      <a:close/>
                      <a:moveTo>
                        <a:pt x="117902" y="293918"/>
                      </a:moveTo>
                      <a:lnTo>
                        <a:pt x="156283" y="293918"/>
                      </a:lnTo>
                      <a:lnTo>
                        <a:pt x="380704" y="682751"/>
                      </a:lnTo>
                      <a:lnTo>
                        <a:pt x="342304" y="682751"/>
                      </a:lnTo>
                      <a:close/>
                      <a:moveTo>
                        <a:pt x="78252" y="0"/>
                      </a:moveTo>
                      <a:lnTo>
                        <a:pt x="116652" y="0"/>
                      </a:lnTo>
                      <a:lnTo>
                        <a:pt x="341072" y="388814"/>
                      </a:lnTo>
                      <a:lnTo>
                        <a:pt x="302672" y="388814"/>
                      </a:lnTo>
                      <a:close/>
                    </a:path>
                  </a:pathLst>
                </a:custGeom>
                <a:solidFill>
                  <a:schemeClr val="bg1"/>
                </a:solidFill>
                <a:ln w="4696" cap="flat">
                  <a:noFill/>
                  <a:prstDash val="solid"/>
                  <a:miter/>
                </a:ln>
              </p:spPr>
              <p:txBody>
                <a:bodyPr rtlCol="0" anchor="ctr"/>
                <a:lstStyle/>
                <a:p>
                  <a:endParaRPr lang="en-US"/>
                </a:p>
              </p:txBody>
            </p:sp>
            <p:sp>
              <p:nvSpPr>
                <p:cNvPr id="101" name="TextBox 47">
                  <a:extLst>
                    <a:ext uri="{FF2B5EF4-FFF2-40B4-BE49-F238E27FC236}">
                      <a16:creationId xmlns:a16="http://schemas.microsoft.com/office/drawing/2014/main" id="{2BF0C730-8004-BB1C-BE45-8D549058F12B}"/>
                    </a:ext>
                  </a:extLst>
                </p:cNvPr>
                <p:cNvSpPr txBox="1"/>
                <p:nvPr/>
              </p:nvSpPr>
              <p:spPr>
                <a:xfrm>
                  <a:off x="4457010" y="1402792"/>
                  <a:ext cx="2347868" cy="190437"/>
                </a:xfrm>
                <a:prstGeom prst="rect">
                  <a:avLst/>
                </a:prstGeom>
              </p:spPr>
              <p:txBody>
                <a:bodyPr wrap="square" lIns="0" tIns="0" rIns="0" bIns="0" rtlCol="0" anchor="t">
                  <a:spAutoFit/>
                </a:bodyPr>
                <a:lstStyle/>
                <a:p>
                  <a:pPr>
                    <a:lnSpc>
                      <a:spcPts val="1450"/>
                    </a:lnSpc>
                    <a:spcBef>
                      <a:spcPct val="0"/>
                    </a:spcBef>
                  </a:pPr>
                  <a:r>
                    <a:rPr lang="en-US" sz="1200" b="1" dirty="0" err="1">
                      <a:solidFill>
                        <a:schemeClr val="bg1"/>
                      </a:solidFill>
                      <a:latin typeface="Poppins" pitchFamily="2" charset="77"/>
                      <a:cs typeface="Poppins" pitchFamily="2" charset="77"/>
                    </a:rPr>
                    <a:t>Rizki</a:t>
                  </a:r>
                  <a:r>
                    <a:rPr lang="en-US" sz="1200" b="1" dirty="0">
                      <a:solidFill>
                        <a:schemeClr val="bg1"/>
                      </a:solidFill>
                      <a:latin typeface="Poppins" pitchFamily="2" charset="77"/>
                      <a:cs typeface="Poppins" pitchFamily="2" charset="77"/>
                    </a:rPr>
                    <a:t> Putra </a:t>
                  </a:r>
                  <a:r>
                    <a:rPr lang="en-US" sz="1200" b="1" dirty="0" err="1">
                      <a:solidFill>
                        <a:schemeClr val="bg1"/>
                      </a:solidFill>
                      <a:latin typeface="Poppins" pitchFamily="2" charset="77"/>
                      <a:cs typeface="Poppins" pitchFamily="2" charset="77"/>
                    </a:rPr>
                    <a:t>Prastio</a:t>
                  </a:r>
                  <a:r>
                    <a:rPr lang="en-US" sz="1200" b="1" dirty="0">
                      <a:solidFill>
                        <a:schemeClr val="bg1"/>
                      </a:solidFill>
                      <a:latin typeface="Poppins" pitchFamily="2" charset="77"/>
                      <a:cs typeface="Poppins" pitchFamily="2" charset="77"/>
                    </a:rPr>
                    <a:t>, </a:t>
                  </a:r>
                  <a:r>
                    <a:rPr lang="en-US" sz="1200" b="1" dirty="0" err="1">
                      <a:solidFill>
                        <a:schemeClr val="bg1"/>
                      </a:solidFill>
                      <a:latin typeface="Poppins" pitchFamily="2" charset="77"/>
                      <a:cs typeface="Poppins" pitchFamily="2" charset="77"/>
                    </a:rPr>
                    <a:t>S.Si</a:t>
                  </a:r>
                  <a:r>
                    <a:rPr lang="en-US" sz="1200" b="1" dirty="0">
                      <a:solidFill>
                        <a:schemeClr val="bg1"/>
                      </a:solidFill>
                      <a:latin typeface="Poppins" pitchFamily="2" charset="77"/>
                      <a:cs typeface="Poppins" pitchFamily="2" charset="77"/>
                    </a:rPr>
                    <a:t>., M.T.</a:t>
                  </a:r>
                </a:p>
              </p:txBody>
            </p:sp>
            <p:sp>
              <p:nvSpPr>
                <p:cNvPr id="102" name="TextBox 101">
                  <a:extLst>
                    <a:ext uri="{FF2B5EF4-FFF2-40B4-BE49-F238E27FC236}">
                      <a16:creationId xmlns:a16="http://schemas.microsoft.com/office/drawing/2014/main" id="{29943829-8AE9-9586-A08E-FB2146F01146}"/>
                    </a:ext>
                  </a:extLst>
                </p:cNvPr>
                <p:cNvSpPr txBox="1"/>
                <p:nvPr/>
              </p:nvSpPr>
              <p:spPr>
                <a:xfrm>
                  <a:off x="4819882" y="1694969"/>
                  <a:ext cx="2269023" cy="238142"/>
                </a:xfrm>
                <a:prstGeom prst="rect">
                  <a:avLst/>
                </a:prstGeom>
                <a:noFill/>
              </p:spPr>
              <p:txBody>
                <a:bodyPr wrap="square">
                  <a:spAutoFit/>
                </a:bodyPr>
                <a:lstStyle/>
                <a:p>
                  <a:pPr marL="0" marR="0" lvl="0" indent="0" defTabSz="171450" rtl="0" eaLnBrk="1" fontAlgn="auto" latinLnBrk="0" hangingPunct="1">
                    <a:lnSpc>
                      <a:spcPct val="107000"/>
                    </a:lnSpc>
                    <a:spcBef>
                      <a:spcPts val="0"/>
                    </a:spcBef>
                    <a:spcAft>
                      <a:spcPts val="800"/>
                    </a:spcAft>
                    <a:buClrTx/>
                    <a:buSzTx/>
                    <a:buFontTx/>
                    <a:buNone/>
                    <a:tabLst/>
                    <a:defRPr/>
                  </a:pPr>
                  <a:r>
                    <a:rPr lang="id-ID" sz="900" dirty="0">
                      <a:ln w="76200">
                        <a:noFill/>
                      </a:ln>
                      <a:solidFill>
                        <a:srgbClr val="187D91"/>
                      </a:solidFill>
                      <a:effectLst>
                        <a:glow rad="127000">
                          <a:schemeClr val="bg1"/>
                        </a:glow>
                        <a:outerShdw blurRad="38100" dist="38100" dir="2700000" algn="tl">
                          <a:srgbClr val="000000">
                            <a:alpha val="43137"/>
                          </a:srgbClr>
                        </a:outerShdw>
                      </a:effectLst>
                      <a:latin typeface="Poppins" pitchFamily="2" charset="77"/>
                      <a:ea typeface="Calibri" panose="020F0502020204030204" pitchFamily="34" charset="0"/>
                      <a:cs typeface="Poppins" pitchFamily="2" charset="77"/>
                    </a:rPr>
                    <a:t>Dosen Pembimbing</a:t>
                  </a:r>
                  <a:endParaRPr kumimoji="0" lang="id-ID" sz="900" u="none" strike="noStrike" kern="1200" cap="none" normalizeH="0" baseline="0" noProof="0" dirty="0">
                    <a:ln w="76200">
                      <a:noFill/>
                    </a:ln>
                    <a:solidFill>
                      <a:srgbClr val="187D91"/>
                    </a:solidFill>
                    <a:effectLst>
                      <a:glow rad="127000">
                        <a:schemeClr val="bg1"/>
                      </a:glow>
                      <a:outerShdw blurRad="38100" dist="38100" dir="2700000" algn="tl">
                        <a:srgbClr val="000000">
                          <a:alpha val="43137"/>
                        </a:srgbClr>
                      </a:outerShdw>
                    </a:effectLst>
                    <a:uLnTx/>
                    <a:uFillTx/>
                    <a:latin typeface="Poppins" pitchFamily="2" charset="77"/>
                    <a:ea typeface="Calibri" panose="020F0502020204030204" pitchFamily="34" charset="0"/>
                    <a:cs typeface="Poppins" pitchFamily="2" charset="77"/>
                  </a:endParaRPr>
                </a:p>
              </p:txBody>
            </p:sp>
          </p:grpSp>
        </p:grpSp>
      </p:grpSp>
      <p:grpSp>
        <p:nvGrpSpPr>
          <p:cNvPr id="126" name="Group 125">
            <a:extLst>
              <a:ext uri="{FF2B5EF4-FFF2-40B4-BE49-F238E27FC236}">
                <a16:creationId xmlns:a16="http://schemas.microsoft.com/office/drawing/2014/main" id="{7C9D3FD2-6007-AB64-E331-70BF30FED8D0}"/>
              </a:ext>
            </a:extLst>
          </p:cNvPr>
          <p:cNvGrpSpPr/>
          <p:nvPr/>
        </p:nvGrpSpPr>
        <p:grpSpPr>
          <a:xfrm>
            <a:off x="-432939" y="1949340"/>
            <a:ext cx="2986923" cy="3241047"/>
            <a:chOff x="-432939" y="1949340"/>
            <a:chExt cx="2986923" cy="3241047"/>
          </a:xfrm>
        </p:grpSpPr>
        <p:sp>
          <p:nvSpPr>
            <p:cNvPr id="39" name="Freeform 5">
              <a:extLst>
                <a:ext uri="{FF2B5EF4-FFF2-40B4-BE49-F238E27FC236}">
                  <a16:creationId xmlns:a16="http://schemas.microsoft.com/office/drawing/2014/main" id="{2EF6B151-7206-FDC6-BDD4-7AF60CB402A5}"/>
                </a:ext>
              </a:extLst>
            </p:cNvPr>
            <p:cNvSpPr/>
            <p:nvPr/>
          </p:nvSpPr>
          <p:spPr>
            <a:xfrm>
              <a:off x="-432939" y="2131083"/>
              <a:ext cx="2986923" cy="3059304"/>
            </a:xfrm>
            <a:custGeom>
              <a:avLst/>
              <a:gdLst/>
              <a:ahLst/>
              <a:cxnLst/>
              <a:rect l="l" t="t" r="r" b="b"/>
              <a:pathLst>
                <a:path w="4847837" h="6182520">
                  <a:moveTo>
                    <a:pt x="0" y="0"/>
                  </a:moveTo>
                  <a:lnTo>
                    <a:pt x="4847838" y="0"/>
                  </a:lnTo>
                  <a:lnTo>
                    <a:pt x="4847838" y="6182521"/>
                  </a:lnTo>
                  <a:lnTo>
                    <a:pt x="0" y="6182521"/>
                  </a:lnTo>
                  <a:lnTo>
                    <a:pt x="0" y="0"/>
                  </a:lnTo>
                  <a:close/>
                </a:path>
              </a:pathLst>
            </a:custGeom>
            <a:blipFill>
              <a:blip r:embed="rId12"/>
              <a:stretch>
                <a:fillRect/>
              </a:stretch>
            </a:blipFill>
            <a:effectLst>
              <a:glow rad="139700">
                <a:schemeClr val="bg1"/>
              </a:glow>
              <a:outerShdw blurRad="50800" dist="50800" dir="5400000" algn="ctr" rotWithShape="0">
                <a:srgbClr val="000000"/>
              </a:outerShdw>
            </a:effectLst>
          </p:spPr>
          <p:txBody>
            <a:bodyPr/>
            <a:lstStyle/>
            <a:p>
              <a:endParaRPr lang="en-US" dirty="0">
                <a:latin typeface="Montserrat" pitchFamily="2" charset="77"/>
              </a:endParaRPr>
            </a:p>
          </p:txBody>
        </p:sp>
        <p:pic>
          <p:nvPicPr>
            <p:cNvPr id="77" name="Graphic 76">
              <a:extLst>
                <a:ext uri="{FF2B5EF4-FFF2-40B4-BE49-F238E27FC236}">
                  <a16:creationId xmlns:a16="http://schemas.microsoft.com/office/drawing/2014/main" id="{C9D7D7DF-96BF-A022-1C5C-D8951EC2ED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045" y="1949340"/>
              <a:ext cx="1816753" cy="2895451"/>
            </a:xfrm>
            <a:prstGeom prst="rect">
              <a:avLst/>
            </a:prstGeom>
          </p:spPr>
        </p:pic>
        <p:grpSp>
          <p:nvGrpSpPr>
            <p:cNvPr id="107" name="Group 106">
              <a:extLst>
                <a:ext uri="{FF2B5EF4-FFF2-40B4-BE49-F238E27FC236}">
                  <a16:creationId xmlns:a16="http://schemas.microsoft.com/office/drawing/2014/main" id="{4EFC4DB6-8537-FAA0-56E5-23CAA86C3D03}"/>
                </a:ext>
              </a:extLst>
            </p:cNvPr>
            <p:cNvGrpSpPr/>
            <p:nvPr/>
          </p:nvGrpSpPr>
          <p:grpSpPr>
            <a:xfrm>
              <a:off x="-223064" y="4208892"/>
              <a:ext cx="2347868" cy="399442"/>
              <a:chOff x="-4718215" y="5803647"/>
              <a:chExt cx="2347868" cy="399442"/>
            </a:xfrm>
          </p:grpSpPr>
          <p:sp>
            <p:nvSpPr>
              <p:cNvPr id="108" name="TextBox 47">
                <a:extLst>
                  <a:ext uri="{FF2B5EF4-FFF2-40B4-BE49-F238E27FC236}">
                    <a16:creationId xmlns:a16="http://schemas.microsoft.com/office/drawing/2014/main" id="{DE76E15F-792F-8FFB-13D6-4A8FE3EC7E8B}"/>
                  </a:ext>
                </a:extLst>
              </p:cNvPr>
              <p:cNvSpPr txBox="1"/>
              <p:nvPr/>
            </p:nvSpPr>
            <p:spPr>
              <a:xfrm>
                <a:off x="-4718215" y="5803647"/>
                <a:ext cx="2347868" cy="190437"/>
              </a:xfrm>
              <a:prstGeom prst="rect">
                <a:avLst/>
              </a:prstGeom>
              <a:effectLst>
                <a:glow rad="127000">
                  <a:schemeClr val="bg1"/>
                </a:glow>
              </a:effectLst>
            </p:spPr>
            <p:txBody>
              <a:bodyPr wrap="square" lIns="0" tIns="0" rIns="0" bIns="0" rtlCol="0" anchor="t">
                <a:spAutoFit/>
              </a:bodyPr>
              <a:lstStyle/>
              <a:p>
                <a:pPr algn="ctr">
                  <a:lnSpc>
                    <a:spcPts val="1450"/>
                  </a:lnSpc>
                  <a:spcBef>
                    <a:spcPct val="0"/>
                  </a:spcBef>
                </a:pPr>
                <a:r>
                  <a:rPr lang="en-US" sz="11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Timo </a:t>
                </a:r>
                <a:r>
                  <a:rPr lang="en-US" sz="1100" b="1" dirty="0" err="1">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Widyanvolta</a:t>
                </a:r>
                <a:endParaRPr lang="en-US" sz="11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endParaRPr>
              </a:p>
            </p:txBody>
          </p:sp>
          <p:sp>
            <p:nvSpPr>
              <p:cNvPr id="109" name="TextBox 108">
                <a:extLst>
                  <a:ext uri="{FF2B5EF4-FFF2-40B4-BE49-F238E27FC236}">
                    <a16:creationId xmlns:a16="http://schemas.microsoft.com/office/drawing/2014/main" id="{27162A48-D0E0-9BD1-6F21-F82B5CC4FDE0}"/>
                  </a:ext>
                </a:extLst>
              </p:cNvPr>
              <p:cNvSpPr txBox="1"/>
              <p:nvPr/>
            </p:nvSpPr>
            <p:spPr>
              <a:xfrm>
                <a:off x="-4678792" y="5964947"/>
                <a:ext cx="2269023" cy="238142"/>
              </a:xfrm>
              <a:prstGeom prst="rect">
                <a:avLst/>
              </a:prstGeom>
              <a:noFill/>
            </p:spPr>
            <p:txBody>
              <a:bodyPr wrap="square">
                <a:spAutoFit/>
              </a:bodyPr>
              <a:lstStyle/>
              <a:p>
                <a:pPr marL="0" marR="0" lvl="0" indent="0" algn="ctr" defTabSz="171450" rtl="0" eaLnBrk="1" fontAlgn="auto" latinLnBrk="0" hangingPunct="1">
                  <a:lnSpc>
                    <a:spcPct val="107000"/>
                  </a:lnSpc>
                  <a:spcBef>
                    <a:spcPts val="0"/>
                  </a:spcBef>
                  <a:spcAft>
                    <a:spcPts val="800"/>
                  </a:spcAft>
                  <a:buClrTx/>
                  <a:buSzTx/>
                  <a:buFontTx/>
                  <a:buNone/>
                  <a:tabLst/>
                  <a:defRPr/>
                </a:pPr>
                <a:r>
                  <a:rPr lang="id-ID" sz="900" dirty="0">
                    <a:ln w="76200">
                      <a:noFill/>
                    </a:ln>
                    <a:solidFill>
                      <a:srgbClr val="187D91"/>
                    </a:solidFill>
                    <a:effectLst>
                      <a:glow rad="127000">
                        <a:schemeClr val="bg1"/>
                      </a:glow>
                      <a:outerShdw blurRad="38100" dist="38100" dir="2700000" algn="tl">
                        <a:srgbClr val="000000">
                          <a:alpha val="43137"/>
                        </a:srgbClr>
                      </a:outerShdw>
                    </a:effectLst>
                    <a:latin typeface="Poppins" pitchFamily="2" charset="77"/>
                    <a:ea typeface="Calibri" panose="020F0502020204030204" pitchFamily="34" charset="0"/>
                    <a:cs typeface="Poppins" pitchFamily="2" charset="77"/>
                  </a:rPr>
                  <a:t>Anggota</a:t>
                </a:r>
                <a:endParaRPr kumimoji="0" lang="id-ID" sz="900" u="none" strike="noStrike" kern="1200" cap="none" normalizeH="0" baseline="0" noProof="0" dirty="0">
                  <a:ln w="76200">
                    <a:noFill/>
                  </a:ln>
                  <a:solidFill>
                    <a:srgbClr val="187D91"/>
                  </a:solidFill>
                  <a:effectLst>
                    <a:glow rad="127000">
                      <a:schemeClr val="bg1"/>
                    </a:glow>
                    <a:outerShdw blurRad="38100" dist="38100" dir="2700000" algn="tl">
                      <a:srgbClr val="000000">
                        <a:alpha val="43137"/>
                      </a:srgbClr>
                    </a:outerShdw>
                  </a:effectLst>
                  <a:uLnTx/>
                  <a:uFillTx/>
                  <a:latin typeface="Poppins" pitchFamily="2" charset="77"/>
                  <a:ea typeface="Calibri" panose="020F0502020204030204" pitchFamily="34" charset="0"/>
                  <a:cs typeface="Poppins" pitchFamily="2" charset="77"/>
                </a:endParaRPr>
              </a:p>
            </p:txBody>
          </p:sp>
        </p:grpSp>
      </p:grpSp>
      <p:grpSp>
        <p:nvGrpSpPr>
          <p:cNvPr id="129" name="Group 128">
            <a:extLst>
              <a:ext uri="{FF2B5EF4-FFF2-40B4-BE49-F238E27FC236}">
                <a16:creationId xmlns:a16="http://schemas.microsoft.com/office/drawing/2014/main" id="{60F1F0D1-03B8-39A8-C700-E0B5CEE2CD41}"/>
              </a:ext>
            </a:extLst>
          </p:cNvPr>
          <p:cNvGrpSpPr/>
          <p:nvPr/>
        </p:nvGrpSpPr>
        <p:grpSpPr>
          <a:xfrm>
            <a:off x="5222670" y="2004054"/>
            <a:ext cx="2367747" cy="3105918"/>
            <a:chOff x="5222670" y="2004054"/>
            <a:chExt cx="2367747" cy="3105918"/>
          </a:xfrm>
        </p:grpSpPr>
        <p:sp>
          <p:nvSpPr>
            <p:cNvPr id="48" name="Freeform 3">
              <a:extLst>
                <a:ext uri="{FF2B5EF4-FFF2-40B4-BE49-F238E27FC236}">
                  <a16:creationId xmlns:a16="http://schemas.microsoft.com/office/drawing/2014/main" id="{DD18C688-0AEB-7A47-21DF-14EDD159F1E3}"/>
                </a:ext>
              </a:extLst>
            </p:cNvPr>
            <p:cNvSpPr/>
            <p:nvPr/>
          </p:nvSpPr>
          <p:spPr>
            <a:xfrm>
              <a:off x="5297160" y="2052295"/>
              <a:ext cx="2293257" cy="3057677"/>
            </a:xfrm>
            <a:custGeom>
              <a:avLst/>
              <a:gdLst/>
              <a:ahLst/>
              <a:cxnLst/>
              <a:rect l="l" t="t" r="r" b="b"/>
              <a:pathLst>
                <a:path w="5200900" h="6934533">
                  <a:moveTo>
                    <a:pt x="0" y="0"/>
                  </a:moveTo>
                  <a:lnTo>
                    <a:pt x="5200900" y="0"/>
                  </a:lnTo>
                  <a:lnTo>
                    <a:pt x="5200900" y="6934533"/>
                  </a:lnTo>
                  <a:lnTo>
                    <a:pt x="0" y="6934533"/>
                  </a:lnTo>
                  <a:lnTo>
                    <a:pt x="0" y="0"/>
                  </a:lnTo>
                  <a:close/>
                </a:path>
              </a:pathLst>
            </a:custGeom>
            <a:blipFill>
              <a:blip r:embed="rId15"/>
              <a:stretch>
                <a:fillRect l="-14016" r="-22824"/>
              </a:stretch>
            </a:blipFill>
            <a:effectLst>
              <a:glow rad="139700">
                <a:schemeClr val="bg1"/>
              </a:glow>
              <a:outerShdw blurRad="50800" dist="50800" dir="5400000" algn="ctr" rotWithShape="0">
                <a:srgbClr val="000000"/>
              </a:outerShdw>
            </a:effectLst>
          </p:spPr>
          <p:txBody>
            <a:bodyPr/>
            <a:lstStyle/>
            <a:p>
              <a:endParaRPr lang="en-US" dirty="0">
                <a:latin typeface="Montserrat" pitchFamily="2" charset="77"/>
              </a:endParaRPr>
            </a:p>
          </p:txBody>
        </p:sp>
        <p:pic>
          <p:nvPicPr>
            <p:cNvPr id="121" name="Graphic 120">
              <a:extLst>
                <a:ext uri="{FF2B5EF4-FFF2-40B4-BE49-F238E27FC236}">
                  <a16:creationId xmlns:a16="http://schemas.microsoft.com/office/drawing/2014/main" id="{EEA1723C-D4B1-B75F-9DCC-1CFB82B3A7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09481" y="2004054"/>
              <a:ext cx="1816753" cy="2895451"/>
            </a:xfrm>
            <a:prstGeom prst="rect">
              <a:avLst/>
            </a:prstGeom>
          </p:spPr>
        </p:pic>
        <p:grpSp>
          <p:nvGrpSpPr>
            <p:cNvPr id="110" name="Group 109">
              <a:extLst>
                <a:ext uri="{FF2B5EF4-FFF2-40B4-BE49-F238E27FC236}">
                  <a16:creationId xmlns:a16="http://schemas.microsoft.com/office/drawing/2014/main" id="{2D7D8905-95B3-0BC0-035E-69A336A1E97C}"/>
                </a:ext>
              </a:extLst>
            </p:cNvPr>
            <p:cNvGrpSpPr/>
            <p:nvPr/>
          </p:nvGrpSpPr>
          <p:grpSpPr>
            <a:xfrm>
              <a:off x="5222670" y="4226631"/>
              <a:ext cx="2347868" cy="399442"/>
              <a:chOff x="-4718215" y="5803647"/>
              <a:chExt cx="2347868" cy="399442"/>
            </a:xfrm>
          </p:grpSpPr>
          <p:sp>
            <p:nvSpPr>
              <p:cNvPr id="111" name="TextBox 47">
                <a:extLst>
                  <a:ext uri="{FF2B5EF4-FFF2-40B4-BE49-F238E27FC236}">
                    <a16:creationId xmlns:a16="http://schemas.microsoft.com/office/drawing/2014/main" id="{970E4AFB-66A4-BD8A-D95C-BD5080D9EA22}"/>
                  </a:ext>
                </a:extLst>
              </p:cNvPr>
              <p:cNvSpPr txBox="1"/>
              <p:nvPr/>
            </p:nvSpPr>
            <p:spPr>
              <a:xfrm>
                <a:off x="-4718215" y="5803647"/>
                <a:ext cx="2347868" cy="190437"/>
              </a:xfrm>
              <a:prstGeom prst="rect">
                <a:avLst/>
              </a:prstGeom>
              <a:effectLst>
                <a:glow rad="127000">
                  <a:schemeClr val="bg1"/>
                </a:glow>
              </a:effectLst>
            </p:spPr>
            <p:txBody>
              <a:bodyPr wrap="square" lIns="0" tIns="0" rIns="0" bIns="0" rtlCol="0" anchor="t">
                <a:spAutoFit/>
              </a:bodyPr>
              <a:lstStyle/>
              <a:p>
                <a:pPr algn="ctr">
                  <a:lnSpc>
                    <a:spcPts val="1450"/>
                  </a:lnSpc>
                  <a:spcBef>
                    <a:spcPct val="0"/>
                  </a:spcBef>
                </a:pPr>
                <a:r>
                  <a:rPr lang="en-US" sz="11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M. Adnan Bayu F.</a:t>
                </a:r>
              </a:p>
            </p:txBody>
          </p:sp>
          <p:sp>
            <p:nvSpPr>
              <p:cNvPr id="112" name="TextBox 111">
                <a:extLst>
                  <a:ext uri="{FF2B5EF4-FFF2-40B4-BE49-F238E27FC236}">
                    <a16:creationId xmlns:a16="http://schemas.microsoft.com/office/drawing/2014/main" id="{E0F9BCCE-9F32-533C-A44F-D73AAC6DC4D0}"/>
                  </a:ext>
                </a:extLst>
              </p:cNvPr>
              <p:cNvSpPr txBox="1"/>
              <p:nvPr/>
            </p:nvSpPr>
            <p:spPr>
              <a:xfrm>
                <a:off x="-4678792" y="5964947"/>
                <a:ext cx="2269023" cy="238142"/>
              </a:xfrm>
              <a:prstGeom prst="rect">
                <a:avLst/>
              </a:prstGeom>
              <a:noFill/>
            </p:spPr>
            <p:txBody>
              <a:bodyPr wrap="square">
                <a:spAutoFit/>
              </a:bodyPr>
              <a:lstStyle/>
              <a:p>
                <a:pPr marL="0" marR="0" lvl="0" indent="0" algn="ctr" defTabSz="171450" rtl="0" eaLnBrk="1" fontAlgn="auto" latinLnBrk="0" hangingPunct="1">
                  <a:lnSpc>
                    <a:spcPct val="107000"/>
                  </a:lnSpc>
                  <a:spcBef>
                    <a:spcPts val="0"/>
                  </a:spcBef>
                  <a:spcAft>
                    <a:spcPts val="800"/>
                  </a:spcAft>
                  <a:buClrTx/>
                  <a:buSzTx/>
                  <a:buFontTx/>
                  <a:buNone/>
                  <a:tabLst/>
                  <a:defRPr/>
                </a:pPr>
                <a:r>
                  <a:rPr lang="id-ID" sz="900" dirty="0">
                    <a:ln w="76200">
                      <a:noFill/>
                    </a:ln>
                    <a:solidFill>
                      <a:srgbClr val="187D91"/>
                    </a:solidFill>
                    <a:effectLst>
                      <a:glow rad="127000">
                        <a:schemeClr val="bg1"/>
                      </a:glow>
                      <a:outerShdw blurRad="38100" dist="38100" dir="2700000" algn="tl">
                        <a:srgbClr val="000000">
                          <a:alpha val="43137"/>
                        </a:srgbClr>
                      </a:outerShdw>
                    </a:effectLst>
                    <a:latin typeface="Poppins" pitchFamily="2" charset="77"/>
                    <a:ea typeface="Calibri" panose="020F0502020204030204" pitchFamily="34" charset="0"/>
                    <a:cs typeface="Poppins" pitchFamily="2" charset="77"/>
                  </a:rPr>
                  <a:t>Anggota</a:t>
                </a:r>
                <a:endParaRPr kumimoji="0" lang="id-ID" sz="900" u="none" strike="noStrike" kern="1200" cap="none" normalizeH="0" baseline="0" noProof="0" dirty="0">
                  <a:ln w="76200">
                    <a:noFill/>
                  </a:ln>
                  <a:solidFill>
                    <a:srgbClr val="187D91"/>
                  </a:solidFill>
                  <a:effectLst>
                    <a:glow rad="127000">
                      <a:schemeClr val="bg1"/>
                    </a:glow>
                    <a:outerShdw blurRad="38100" dist="38100" dir="2700000" algn="tl">
                      <a:srgbClr val="000000">
                        <a:alpha val="43137"/>
                      </a:srgbClr>
                    </a:outerShdw>
                  </a:effectLst>
                  <a:uLnTx/>
                  <a:uFillTx/>
                  <a:latin typeface="Poppins" pitchFamily="2" charset="77"/>
                  <a:ea typeface="Calibri" panose="020F0502020204030204" pitchFamily="34" charset="0"/>
                  <a:cs typeface="Poppins" pitchFamily="2" charset="77"/>
                </a:endParaRPr>
              </a:p>
            </p:txBody>
          </p:sp>
        </p:grpSp>
      </p:grpSp>
      <p:grpSp>
        <p:nvGrpSpPr>
          <p:cNvPr id="131" name="Group 130">
            <a:extLst>
              <a:ext uri="{FF2B5EF4-FFF2-40B4-BE49-F238E27FC236}">
                <a16:creationId xmlns:a16="http://schemas.microsoft.com/office/drawing/2014/main" id="{DC308D18-6CB7-CF7E-6A1F-8FDD3601E4C1}"/>
              </a:ext>
            </a:extLst>
          </p:cNvPr>
          <p:cNvGrpSpPr/>
          <p:nvPr/>
        </p:nvGrpSpPr>
        <p:grpSpPr>
          <a:xfrm>
            <a:off x="6760163" y="1875021"/>
            <a:ext cx="2693462" cy="3114975"/>
            <a:chOff x="6760163" y="1875021"/>
            <a:chExt cx="2693462" cy="3114975"/>
          </a:xfrm>
        </p:grpSpPr>
        <p:sp>
          <p:nvSpPr>
            <p:cNvPr id="51" name="Freeform 2">
              <a:extLst>
                <a:ext uri="{FF2B5EF4-FFF2-40B4-BE49-F238E27FC236}">
                  <a16:creationId xmlns:a16="http://schemas.microsoft.com/office/drawing/2014/main" id="{73B598FB-D64A-4AFA-B933-C33F27C1CCDA}"/>
                </a:ext>
              </a:extLst>
            </p:cNvPr>
            <p:cNvSpPr/>
            <p:nvPr/>
          </p:nvSpPr>
          <p:spPr>
            <a:xfrm>
              <a:off x="6760163" y="1875021"/>
              <a:ext cx="2416762" cy="3114975"/>
            </a:xfrm>
            <a:custGeom>
              <a:avLst/>
              <a:gdLst/>
              <a:ahLst/>
              <a:cxnLst/>
              <a:rect l="l" t="t" r="r" b="b"/>
              <a:pathLst>
                <a:path w="5947317" h="7665517">
                  <a:moveTo>
                    <a:pt x="0" y="0"/>
                  </a:moveTo>
                  <a:lnTo>
                    <a:pt x="5947317" y="0"/>
                  </a:lnTo>
                  <a:lnTo>
                    <a:pt x="5947317" y="7665517"/>
                  </a:lnTo>
                  <a:lnTo>
                    <a:pt x="0" y="7665517"/>
                  </a:lnTo>
                  <a:lnTo>
                    <a:pt x="0" y="0"/>
                  </a:lnTo>
                  <a:close/>
                </a:path>
              </a:pathLst>
            </a:custGeom>
            <a:blipFill>
              <a:blip r:embed="rId16"/>
              <a:stretch>
                <a:fillRect t="5325" r="-26802" b="2"/>
              </a:stretch>
            </a:blipFill>
            <a:effectLst>
              <a:glow rad="139700">
                <a:schemeClr val="bg1"/>
              </a:glow>
              <a:outerShdw blurRad="50800" dist="50800" dir="5400000" algn="ctr" rotWithShape="0">
                <a:srgbClr val="000000"/>
              </a:outerShdw>
            </a:effectLst>
          </p:spPr>
          <p:txBody>
            <a:bodyPr/>
            <a:lstStyle/>
            <a:p>
              <a:endParaRPr lang="en-US" dirty="0">
                <a:latin typeface="Montserrat" pitchFamily="2" charset="77"/>
              </a:endParaRPr>
            </a:p>
          </p:txBody>
        </p:sp>
        <p:grpSp>
          <p:nvGrpSpPr>
            <p:cNvPr id="130" name="Group 129">
              <a:extLst>
                <a:ext uri="{FF2B5EF4-FFF2-40B4-BE49-F238E27FC236}">
                  <a16:creationId xmlns:a16="http://schemas.microsoft.com/office/drawing/2014/main" id="{F0862838-5265-BA7C-3BB9-F10911BB4937}"/>
                </a:ext>
              </a:extLst>
            </p:cNvPr>
            <p:cNvGrpSpPr/>
            <p:nvPr/>
          </p:nvGrpSpPr>
          <p:grpSpPr>
            <a:xfrm>
              <a:off x="7105757" y="2022292"/>
              <a:ext cx="2347868" cy="2895451"/>
              <a:chOff x="7105757" y="2022292"/>
              <a:chExt cx="2347868" cy="2895451"/>
            </a:xfrm>
          </p:grpSpPr>
          <p:pic>
            <p:nvPicPr>
              <p:cNvPr id="122" name="Graphic 121">
                <a:extLst>
                  <a:ext uri="{FF2B5EF4-FFF2-40B4-BE49-F238E27FC236}">
                    <a16:creationId xmlns:a16="http://schemas.microsoft.com/office/drawing/2014/main" id="{0F07320B-9E6F-A349-3F8D-3618FB8858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41293" y="2022292"/>
                <a:ext cx="1816753" cy="2895451"/>
              </a:xfrm>
              <a:prstGeom prst="rect">
                <a:avLst/>
              </a:prstGeom>
            </p:spPr>
          </p:pic>
          <p:grpSp>
            <p:nvGrpSpPr>
              <p:cNvPr id="113" name="Group 112">
                <a:extLst>
                  <a:ext uri="{FF2B5EF4-FFF2-40B4-BE49-F238E27FC236}">
                    <a16:creationId xmlns:a16="http://schemas.microsoft.com/office/drawing/2014/main" id="{F40E5483-7863-7F54-D3E7-3E4FB101FBA3}"/>
                  </a:ext>
                </a:extLst>
              </p:cNvPr>
              <p:cNvGrpSpPr/>
              <p:nvPr/>
            </p:nvGrpSpPr>
            <p:grpSpPr>
              <a:xfrm>
                <a:off x="7105757" y="4244358"/>
                <a:ext cx="2347868" cy="399442"/>
                <a:chOff x="-4718215" y="5803647"/>
                <a:chExt cx="2347868" cy="399442"/>
              </a:xfrm>
            </p:grpSpPr>
            <p:sp>
              <p:nvSpPr>
                <p:cNvPr id="114" name="TextBox 47">
                  <a:extLst>
                    <a:ext uri="{FF2B5EF4-FFF2-40B4-BE49-F238E27FC236}">
                      <a16:creationId xmlns:a16="http://schemas.microsoft.com/office/drawing/2014/main" id="{B815FA61-C2E4-DD8B-9519-C8E9D626FB46}"/>
                    </a:ext>
                  </a:extLst>
                </p:cNvPr>
                <p:cNvSpPr txBox="1"/>
                <p:nvPr/>
              </p:nvSpPr>
              <p:spPr>
                <a:xfrm>
                  <a:off x="-4718215" y="5803647"/>
                  <a:ext cx="2347868" cy="190437"/>
                </a:xfrm>
                <a:prstGeom prst="rect">
                  <a:avLst/>
                </a:prstGeom>
                <a:effectLst>
                  <a:glow rad="127000">
                    <a:schemeClr val="bg1"/>
                  </a:glow>
                </a:effectLst>
              </p:spPr>
              <p:txBody>
                <a:bodyPr wrap="square" lIns="0" tIns="0" rIns="0" bIns="0" rtlCol="0" anchor="t">
                  <a:spAutoFit/>
                </a:bodyPr>
                <a:lstStyle/>
                <a:p>
                  <a:pPr algn="ctr">
                    <a:lnSpc>
                      <a:spcPts val="1450"/>
                    </a:lnSpc>
                    <a:spcBef>
                      <a:spcPct val="0"/>
                    </a:spcBef>
                  </a:pPr>
                  <a:r>
                    <a:rPr lang="en-US" sz="11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Anis </a:t>
                  </a:r>
                  <a:r>
                    <a:rPr lang="en-US" sz="1100" b="1" dirty="0" err="1">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Widya</a:t>
                  </a:r>
                  <a:r>
                    <a:rPr lang="en-US" sz="11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 A.</a:t>
                  </a:r>
                </a:p>
              </p:txBody>
            </p:sp>
            <p:sp>
              <p:nvSpPr>
                <p:cNvPr id="115" name="TextBox 114">
                  <a:extLst>
                    <a:ext uri="{FF2B5EF4-FFF2-40B4-BE49-F238E27FC236}">
                      <a16:creationId xmlns:a16="http://schemas.microsoft.com/office/drawing/2014/main" id="{326030DA-2BAA-041F-C8CC-F9B8669259B6}"/>
                    </a:ext>
                  </a:extLst>
                </p:cNvPr>
                <p:cNvSpPr txBox="1"/>
                <p:nvPr/>
              </p:nvSpPr>
              <p:spPr>
                <a:xfrm>
                  <a:off x="-4678792" y="5964947"/>
                  <a:ext cx="2269023" cy="238142"/>
                </a:xfrm>
                <a:prstGeom prst="rect">
                  <a:avLst/>
                </a:prstGeom>
                <a:noFill/>
              </p:spPr>
              <p:txBody>
                <a:bodyPr wrap="square">
                  <a:spAutoFit/>
                </a:bodyPr>
                <a:lstStyle/>
                <a:p>
                  <a:pPr marL="0" marR="0" lvl="0" indent="0" algn="ctr" defTabSz="171450" rtl="0" eaLnBrk="1" fontAlgn="auto" latinLnBrk="0" hangingPunct="1">
                    <a:lnSpc>
                      <a:spcPct val="107000"/>
                    </a:lnSpc>
                    <a:spcBef>
                      <a:spcPts val="0"/>
                    </a:spcBef>
                    <a:spcAft>
                      <a:spcPts val="800"/>
                    </a:spcAft>
                    <a:buClrTx/>
                    <a:buSzTx/>
                    <a:buFontTx/>
                    <a:buNone/>
                    <a:tabLst/>
                    <a:defRPr/>
                  </a:pPr>
                  <a:r>
                    <a:rPr lang="id-ID" sz="900" dirty="0">
                      <a:ln w="76200">
                        <a:noFill/>
                      </a:ln>
                      <a:solidFill>
                        <a:srgbClr val="187D91"/>
                      </a:solidFill>
                      <a:effectLst>
                        <a:glow rad="127000">
                          <a:schemeClr val="bg1"/>
                        </a:glow>
                        <a:outerShdw blurRad="38100" dist="38100" dir="2700000" algn="tl">
                          <a:srgbClr val="000000">
                            <a:alpha val="43137"/>
                          </a:srgbClr>
                        </a:outerShdw>
                      </a:effectLst>
                      <a:latin typeface="Poppins" pitchFamily="2" charset="77"/>
                      <a:ea typeface="Calibri" panose="020F0502020204030204" pitchFamily="34" charset="0"/>
                      <a:cs typeface="Poppins" pitchFamily="2" charset="77"/>
                    </a:rPr>
                    <a:t>Anggota</a:t>
                  </a:r>
                  <a:endParaRPr kumimoji="0" lang="id-ID" sz="900" u="none" strike="noStrike" kern="1200" cap="none" normalizeH="0" baseline="0" noProof="0" dirty="0">
                    <a:ln w="76200">
                      <a:noFill/>
                    </a:ln>
                    <a:solidFill>
                      <a:srgbClr val="187D91"/>
                    </a:solidFill>
                    <a:effectLst>
                      <a:glow rad="127000">
                        <a:schemeClr val="bg1"/>
                      </a:glow>
                      <a:outerShdw blurRad="38100" dist="38100" dir="2700000" algn="tl">
                        <a:srgbClr val="000000">
                          <a:alpha val="43137"/>
                        </a:srgbClr>
                      </a:outerShdw>
                    </a:effectLst>
                    <a:uLnTx/>
                    <a:uFillTx/>
                    <a:latin typeface="Poppins" pitchFamily="2" charset="77"/>
                    <a:ea typeface="Calibri" panose="020F0502020204030204" pitchFamily="34" charset="0"/>
                    <a:cs typeface="Poppins" pitchFamily="2" charset="77"/>
                  </a:endParaRPr>
                </a:p>
              </p:txBody>
            </p:sp>
          </p:grpSp>
        </p:grpSp>
      </p:grpSp>
      <p:grpSp>
        <p:nvGrpSpPr>
          <p:cNvPr id="127" name="Group 126">
            <a:extLst>
              <a:ext uri="{FF2B5EF4-FFF2-40B4-BE49-F238E27FC236}">
                <a16:creationId xmlns:a16="http://schemas.microsoft.com/office/drawing/2014/main" id="{2F4F113B-156E-8A45-8E48-1803121FD109}"/>
              </a:ext>
            </a:extLst>
          </p:cNvPr>
          <p:cNvGrpSpPr/>
          <p:nvPr/>
        </p:nvGrpSpPr>
        <p:grpSpPr>
          <a:xfrm>
            <a:off x="1524195" y="1967578"/>
            <a:ext cx="2747885" cy="3142395"/>
            <a:chOff x="1524195" y="1967578"/>
            <a:chExt cx="2747885" cy="3142395"/>
          </a:xfrm>
        </p:grpSpPr>
        <p:sp>
          <p:nvSpPr>
            <p:cNvPr id="42" name="Freeform 6">
              <a:extLst>
                <a:ext uri="{FF2B5EF4-FFF2-40B4-BE49-F238E27FC236}">
                  <a16:creationId xmlns:a16="http://schemas.microsoft.com/office/drawing/2014/main" id="{8BFD673B-9039-D9C6-740C-D088551D38F4}"/>
                </a:ext>
              </a:extLst>
            </p:cNvPr>
            <p:cNvSpPr/>
            <p:nvPr/>
          </p:nvSpPr>
          <p:spPr>
            <a:xfrm>
              <a:off x="1714635" y="2006433"/>
              <a:ext cx="2557445" cy="3103540"/>
            </a:xfrm>
            <a:custGeom>
              <a:avLst/>
              <a:gdLst/>
              <a:ahLst/>
              <a:cxnLst/>
              <a:rect l="l" t="t" r="r" b="b"/>
              <a:pathLst>
                <a:path w="5070286" h="7183080">
                  <a:moveTo>
                    <a:pt x="0" y="0"/>
                  </a:moveTo>
                  <a:lnTo>
                    <a:pt x="5070286" y="0"/>
                  </a:lnTo>
                  <a:lnTo>
                    <a:pt x="5070286" y="7183080"/>
                  </a:lnTo>
                  <a:lnTo>
                    <a:pt x="0" y="7183080"/>
                  </a:lnTo>
                  <a:lnTo>
                    <a:pt x="0" y="0"/>
                  </a:lnTo>
                  <a:close/>
                </a:path>
              </a:pathLst>
            </a:custGeom>
            <a:blipFill>
              <a:blip r:embed="rId17"/>
              <a:stretch>
                <a:fillRect l="-14212" t="1993" r="-2503" b="21"/>
              </a:stretch>
            </a:blipFill>
            <a:effectLst>
              <a:glow rad="139700">
                <a:schemeClr val="bg1"/>
              </a:glow>
              <a:outerShdw blurRad="50800" dist="50800" dir="5400000" algn="ctr" rotWithShape="0">
                <a:srgbClr val="000000"/>
              </a:outerShdw>
            </a:effectLst>
          </p:spPr>
          <p:txBody>
            <a:bodyPr/>
            <a:lstStyle/>
            <a:p>
              <a:endParaRPr lang="en-US" dirty="0">
                <a:latin typeface="Montserrat" pitchFamily="2" charset="77"/>
              </a:endParaRPr>
            </a:p>
          </p:txBody>
        </p:sp>
        <p:pic>
          <p:nvPicPr>
            <p:cNvPr id="119" name="Graphic 118">
              <a:extLst>
                <a:ext uri="{FF2B5EF4-FFF2-40B4-BE49-F238E27FC236}">
                  <a16:creationId xmlns:a16="http://schemas.microsoft.com/office/drawing/2014/main" id="{72C63881-DC24-EC07-2232-6CFEEEB2F5E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45857" y="1967578"/>
              <a:ext cx="1816753" cy="2895451"/>
            </a:xfrm>
            <a:prstGeom prst="rect">
              <a:avLst/>
            </a:prstGeom>
          </p:spPr>
        </p:pic>
        <p:grpSp>
          <p:nvGrpSpPr>
            <p:cNvPr id="116" name="Group 115">
              <a:extLst>
                <a:ext uri="{FF2B5EF4-FFF2-40B4-BE49-F238E27FC236}">
                  <a16:creationId xmlns:a16="http://schemas.microsoft.com/office/drawing/2014/main" id="{02B25A83-42E6-70F9-CB7B-15073AA79776}"/>
                </a:ext>
              </a:extLst>
            </p:cNvPr>
            <p:cNvGrpSpPr/>
            <p:nvPr/>
          </p:nvGrpSpPr>
          <p:grpSpPr>
            <a:xfrm>
              <a:off x="1524195" y="4203546"/>
              <a:ext cx="2347868" cy="399442"/>
              <a:chOff x="-4718215" y="5803647"/>
              <a:chExt cx="2347868" cy="399442"/>
            </a:xfrm>
          </p:grpSpPr>
          <p:sp>
            <p:nvSpPr>
              <p:cNvPr id="117" name="TextBox 47">
                <a:extLst>
                  <a:ext uri="{FF2B5EF4-FFF2-40B4-BE49-F238E27FC236}">
                    <a16:creationId xmlns:a16="http://schemas.microsoft.com/office/drawing/2014/main" id="{5CC35B77-143B-0D3D-2344-288B0F6E54FE}"/>
                  </a:ext>
                </a:extLst>
              </p:cNvPr>
              <p:cNvSpPr txBox="1"/>
              <p:nvPr/>
            </p:nvSpPr>
            <p:spPr>
              <a:xfrm>
                <a:off x="-4718215" y="5803647"/>
                <a:ext cx="2347868" cy="190437"/>
              </a:xfrm>
              <a:prstGeom prst="rect">
                <a:avLst/>
              </a:prstGeom>
              <a:effectLst>
                <a:glow rad="127000">
                  <a:schemeClr val="bg1"/>
                </a:glow>
              </a:effectLst>
            </p:spPr>
            <p:txBody>
              <a:bodyPr wrap="square" lIns="0" tIns="0" rIns="0" bIns="0" rtlCol="0" anchor="t">
                <a:spAutoFit/>
              </a:bodyPr>
              <a:lstStyle/>
              <a:p>
                <a:pPr algn="ctr">
                  <a:lnSpc>
                    <a:spcPts val="1450"/>
                  </a:lnSpc>
                  <a:spcBef>
                    <a:spcPct val="0"/>
                  </a:spcBef>
                </a:pPr>
                <a:r>
                  <a:rPr lang="en-US" sz="1100" b="1" dirty="0" err="1">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Cahyan</a:t>
                </a:r>
                <a:r>
                  <a:rPr lang="en-US" sz="11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 Irfan S.</a:t>
                </a:r>
              </a:p>
            </p:txBody>
          </p:sp>
          <p:sp>
            <p:nvSpPr>
              <p:cNvPr id="118" name="TextBox 117">
                <a:extLst>
                  <a:ext uri="{FF2B5EF4-FFF2-40B4-BE49-F238E27FC236}">
                    <a16:creationId xmlns:a16="http://schemas.microsoft.com/office/drawing/2014/main" id="{77C4C326-5824-EF90-0873-9EBC2197C2A3}"/>
                  </a:ext>
                </a:extLst>
              </p:cNvPr>
              <p:cNvSpPr txBox="1"/>
              <p:nvPr/>
            </p:nvSpPr>
            <p:spPr>
              <a:xfrm>
                <a:off x="-4678792" y="5964947"/>
                <a:ext cx="2269023" cy="238142"/>
              </a:xfrm>
              <a:prstGeom prst="rect">
                <a:avLst/>
              </a:prstGeom>
              <a:noFill/>
            </p:spPr>
            <p:txBody>
              <a:bodyPr wrap="square">
                <a:spAutoFit/>
              </a:bodyPr>
              <a:lstStyle/>
              <a:p>
                <a:pPr marL="0" marR="0" lvl="0" indent="0" algn="ctr" defTabSz="171450" rtl="0" eaLnBrk="1" fontAlgn="auto" latinLnBrk="0" hangingPunct="1">
                  <a:lnSpc>
                    <a:spcPct val="107000"/>
                  </a:lnSpc>
                  <a:spcBef>
                    <a:spcPts val="0"/>
                  </a:spcBef>
                  <a:spcAft>
                    <a:spcPts val="800"/>
                  </a:spcAft>
                  <a:buClrTx/>
                  <a:buSzTx/>
                  <a:buFontTx/>
                  <a:buNone/>
                  <a:tabLst/>
                  <a:defRPr/>
                </a:pPr>
                <a:r>
                  <a:rPr lang="id-ID" sz="900" dirty="0">
                    <a:ln w="76200">
                      <a:noFill/>
                    </a:ln>
                    <a:solidFill>
                      <a:srgbClr val="187D91"/>
                    </a:solidFill>
                    <a:effectLst>
                      <a:glow rad="127000">
                        <a:schemeClr val="bg1"/>
                      </a:glow>
                      <a:outerShdw blurRad="38100" dist="38100" dir="2700000" algn="tl">
                        <a:srgbClr val="000000">
                          <a:alpha val="43137"/>
                        </a:srgbClr>
                      </a:outerShdw>
                    </a:effectLst>
                    <a:latin typeface="Poppins" pitchFamily="2" charset="77"/>
                    <a:ea typeface="Calibri" panose="020F0502020204030204" pitchFamily="34" charset="0"/>
                    <a:cs typeface="Poppins" pitchFamily="2" charset="77"/>
                  </a:rPr>
                  <a:t>Anggota</a:t>
                </a:r>
                <a:endParaRPr kumimoji="0" lang="id-ID" sz="900" u="none" strike="noStrike" kern="1200" cap="none" normalizeH="0" baseline="0" noProof="0" dirty="0">
                  <a:ln w="76200">
                    <a:noFill/>
                  </a:ln>
                  <a:solidFill>
                    <a:srgbClr val="187D91"/>
                  </a:solidFill>
                  <a:effectLst>
                    <a:glow rad="127000">
                      <a:schemeClr val="bg1"/>
                    </a:glow>
                    <a:outerShdw blurRad="38100" dist="38100" dir="2700000" algn="tl">
                      <a:srgbClr val="000000">
                        <a:alpha val="43137"/>
                      </a:srgbClr>
                    </a:outerShdw>
                  </a:effectLst>
                  <a:uLnTx/>
                  <a:uFillTx/>
                  <a:latin typeface="Poppins" pitchFamily="2" charset="77"/>
                  <a:ea typeface="Calibri" panose="020F0502020204030204" pitchFamily="34" charset="0"/>
                  <a:cs typeface="Poppins" pitchFamily="2" charset="77"/>
                </a:endParaRPr>
              </a:p>
            </p:txBody>
          </p:sp>
        </p:grpSp>
      </p:grpSp>
      <p:pic>
        <p:nvPicPr>
          <p:cNvPr id="125" name="Picture 124">
            <a:extLst>
              <a:ext uri="{FF2B5EF4-FFF2-40B4-BE49-F238E27FC236}">
                <a16:creationId xmlns:a16="http://schemas.microsoft.com/office/drawing/2014/main" id="{936AB751-D105-FDF2-6D73-7237D7F5BD2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8993" y="322763"/>
            <a:ext cx="3192786" cy="1152683"/>
          </a:xfrm>
          <a:prstGeom prst="rect">
            <a:avLst/>
          </a:prstGeom>
          <a:effectLst>
            <a:glow rad="127000">
              <a:schemeClr val="bg1"/>
            </a:glow>
            <a:outerShdw blurRad="50800" dist="50800" dir="5400000" algn="ctr" rotWithShape="0">
              <a:schemeClr val="bg1">
                <a:lumMod val="65000"/>
              </a:schemeClr>
            </a:outerShdw>
          </a:effectLst>
        </p:spPr>
      </p:pic>
      <p:grpSp>
        <p:nvGrpSpPr>
          <p:cNvPr id="128" name="Group 127">
            <a:extLst>
              <a:ext uri="{FF2B5EF4-FFF2-40B4-BE49-F238E27FC236}">
                <a16:creationId xmlns:a16="http://schemas.microsoft.com/office/drawing/2014/main" id="{DD35DB34-1FB7-C5BB-DD74-4511EC0AFB5A}"/>
              </a:ext>
            </a:extLst>
          </p:cNvPr>
          <p:cNvGrpSpPr/>
          <p:nvPr/>
        </p:nvGrpSpPr>
        <p:grpSpPr>
          <a:xfrm>
            <a:off x="3146154" y="1985816"/>
            <a:ext cx="3099313" cy="3064491"/>
            <a:chOff x="3146154" y="1985816"/>
            <a:chExt cx="3099313" cy="3064491"/>
          </a:xfrm>
        </p:grpSpPr>
        <p:sp>
          <p:nvSpPr>
            <p:cNvPr id="45" name="Freeform 4">
              <a:extLst>
                <a:ext uri="{FF2B5EF4-FFF2-40B4-BE49-F238E27FC236}">
                  <a16:creationId xmlns:a16="http://schemas.microsoft.com/office/drawing/2014/main" id="{4015FE79-F8A2-E7FA-1545-D39B2823824E}"/>
                </a:ext>
              </a:extLst>
            </p:cNvPr>
            <p:cNvSpPr/>
            <p:nvPr/>
          </p:nvSpPr>
          <p:spPr>
            <a:xfrm>
              <a:off x="3146154" y="2209662"/>
              <a:ext cx="3099313" cy="2840645"/>
            </a:xfrm>
            <a:custGeom>
              <a:avLst/>
              <a:gdLst/>
              <a:ahLst/>
              <a:cxnLst/>
              <a:rect l="l" t="t" r="r" b="b"/>
              <a:pathLst>
                <a:path w="7028962" h="6442323">
                  <a:moveTo>
                    <a:pt x="0" y="0"/>
                  </a:moveTo>
                  <a:lnTo>
                    <a:pt x="7028962" y="0"/>
                  </a:lnTo>
                  <a:lnTo>
                    <a:pt x="7028962" y="6442324"/>
                  </a:lnTo>
                  <a:lnTo>
                    <a:pt x="0" y="6442324"/>
                  </a:lnTo>
                  <a:lnTo>
                    <a:pt x="0" y="0"/>
                  </a:lnTo>
                  <a:close/>
                </a:path>
              </a:pathLst>
            </a:custGeom>
            <a:blipFill>
              <a:blip r:embed="rId19"/>
              <a:stretch>
                <a:fillRect l="1727" t="-143" r="2255" b="143"/>
              </a:stretch>
            </a:blipFill>
            <a:effectLst>
              <a:glow rad="139700">
                <a:schemeClr val="bg1"/>
              </a:glow>
              <a:outerShdw blurRad="50800" dist="50800" dir="5400000" algn="ctr" rotWithShape="0">
                <a:srgbClr val="000000"/>
              </a:outerShdw>
            </a:effectLst>
          </p:spPr>
          <p:txBody>
            <a:bodyPr/>
            <a:lstStyle/>
            <a:p>
              <a:endParaRPr lang="en-US" dirty="0">
                <a:latin typeface="Montserrat" pitchFamily="2" charset="77"/>
              </a:endParaRPr>
            </a:p>
          </p:txBody>
        </p:sp>
        <p:pic>
          <p:nvPicPr>
            <p:cNvPr id="120" name="Graphic 119">
              <a:extLst>
                <a:ext uri="{FF2B5EF4-FFF2-40B4-BE49-F238E27FC236}">
                  <a16:creationId xmlns:a16="http://schemas.microsoft.com/office/drawing/2014/main" id="{B32EB70E-3467-7377-A621-0536F27EED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77669" y="1985816"/>
              <a:ext cx="1816753" cy="2895451"/>
            </a:xfrm>
            <a:prstGeom prst="rect">
              <a:avLst/>
            </a:prstGeom>
          </p:spPr>
        </p:pic>
        <p:grpSp>
          <p:nvGrpSpPr>
            <p:cNvPr id="106" name="Group 105">
              <a:extLst>
                <a:ext uri="{FF2B5EF4-FFF2-40B4-BE49-F238E27FC236}">
                  <a16:creationId xmlns:a16="http://schemas.microsoft.com/office/drawing/2014/main" id="{AA8392BA-2A90-53F8-59D1-ACE177CFB362}"/>
                </a:ext>
              </a:extLst>
            </p:cNvPr>
            <p:cNvGrpSpPr/>
            <p:nvPr/>
          </p:nvGrpSpPr>
          <p:grpSpPr>
            <a:xfrm>
              <a:off x="3441779" y="4239203"/>
              <a:ext cx="2347868" cy="399442"/>
              <a:chOff x="-4718215" y="5803647"/>
              <a:chExt cx="2347868" cy="399442"/>
            </a:xfrm>
          </p:grpSpPr>
          <p:sp>
            <p:nvSpPr>
              <p:cNvPr id="104" name="TextBox 47">
                <a:extLst>
                  <a:ext uri="{FF2B5EF4-FFF2-40B4-BE49-F238E27FC236}">
                    <a16:creationId xmlns:a16="http://schemas.microsoft.com/office/drawing/2014/main" id="{041F2847-5483-B908-B493-F9E4F3221530}"/>
                  </a:ext>
                </a:extLst>
              </p:cNvPr>
              <p:cNvSpPr txBox="1"/>
              <p:nvPr/>
            </p:nvSpPr>
            <p:spPr>
              <a:xfrm>
                <a:off x="-4718215" y="5803647"/>
                <a:ext cx="2347868" cy="190437"/>
              </a:xfrm>
              <a:prstGeom prst="rect">
                <a:avLst/>
              </a:prstGeom>
              <a:effectLst>
                <a:glow rad="127000">
                  <a:schemeClr val="bg1"/>
                </a:glow>
              </a:effectLst>
            </p:spPr>
            <p:txBody>
              <a:bodyPr wrap="square" lIns="0" tIns="0" rIns="0" bIns="0" rtlCol="0" anchor="t">
                <a:spAutoFit/>
              </a:bodyPr>
              <a:lstStyle/>
              <a:p>
                <a:pPr algn="ctr">
                  <a:lnSpc>
                    <a:spcPts val="1450"/>
                  </a:lnSpc>
                  <a:spcBef>
                    <a:spcPct val="0"/>
                  </a:spcBef>
                </a:pPr>
                <a:r>
                  <a:rPr lang="en-US" sz="11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M. Wisnu Maulana</a:t>
                </a:r>
              </a:p>
            </p:txBody>
          </p:sp>
          <p:sp>
            <p:nvSpPr>
              <p:cNvPr id="105" name="TextBox 104">
                <a:extLst>
                  <a:ext uri="{FF2B5EF4-FFF2-40B4-BE49-F238E27FC236}">
                    <a16:creationId xmlns:a16="http://schemas.microsoft.com/office/drawing/2014/main" id="{C0562913-8F46-81A4-E531-B21AC6A7C608}"/>
                  </a:ext>
                </a:extLst>
              </p:cNvPr>
              <p:cNvSpPr txBox="1"/>
              <p:nvPr/>
            </p:nvSpPr>
            <p:spPr>
              <a:xfrm>
                <a:off x="-4678792" y="5964947"/>
                <a:ext cx="2269023" cy="238142"/>
              </a:xfrm>
              <a:prstGeom prst="rect">
                <a:avLst/>
              </a:prstGeom>
              <a:noFill/>
            </p:spPr>
            <p:txBody>
              <a:bodyPr wrap="square">
                <a:spAutoFit/>
              </a:bodyPr>
              <a:lstStyle/>
              <a:p>
                <a:pPr marL="0" marR="0" lvl="0" indent="0" algn="ctr" defTabSz="171450" rtl="0" eaLnBrk="1" fontAlgn="auto" latinLnBrk="0" hangingPunct="1">
                  <a:lnSpc>
                    <a:spcPct val="107000"/>
                  </a:lnSpc>
                  <a:spcBef>
                    <a:spcPts val="0"/>
                  </a:spcBef>
                  <a:spcAft>
                    <a:spcPts val="800"/>
                  </a:spcAft>
                  <a:buClrTx/>
                  <a:buSzTx/>
                  <a:buFontTx/>
                  <a:buNone/>
                  <a:tabLst/>
                  <a:defRPr/>
                </a:pPr>
                <a:r>
                  <a:rPr lang="id-ID" sz="900" dirty="0">
                    <a:ln w="76200">
                      <a:noFill/>
                    </a:ln>
                    <a:solidFill>
                      <a:srgbClr val="187D91"/>
                    </a:solidFill>
                    <a:effectLst>
                      <a:glow rad="127000">
                        <a:schemeClr val="bg1"/>
                      </a:glow>
                      <a:outerShdw blurRad="38100" dist="38100" dir="2700000" algn="tl">
                        <a:srgbClr val="000000">
                          <a:alpha val="43137"/>
                        </a:srgbClr>
                      </a:outerShdw>
                    </a:effectLst>
                    <a:latin typeface="Poppins" pitchFamily="2" charset="77"/>
                    <a:ea typeface="Calibri" panose="020F0502020204030204" pitchFamily="34" charset="0"/>
                    <a:cs typeface="Poppins" pitchFamily="2" charset="77"/>
                  </a:rPr>
                  <a:t>Ketua</a:t>
                </a:r>
                <a:endParaRPr kumimoji="0" lang="id-ID" sz="900" u="none" strike="noStrike" kern="1200" cap="none" normalizeH="0" baseline="0" noProof="0" dirty="0">
                  <a:ln w="76200">
                    <a:noFill/>
                  </a:ln>
                  <a:solidFill>
                    <a:srgbClr val="187D91"/>
                  </a:solidFill>
                  <a:effectLst>
                    <a:glow rad="127000">
                      <a:schemeClr val="bg1"/>
                    </a:glow>
                    <a:outerShdw blurRad="38100" dist="38100" dir="2700000" algn="tl">
                      <a:srgbClr val="000000">
                        <a:alpha val="43137"/>
                      </a:srgbClr>
                    </a:outerShdw>
                  </a:effectLst>
                  <a:uLnTx/>
                  <a:uFillTx/>
                  <a:latin typeface="Poppins" pitchFamily="2" charset="77"/>
                  <a:ea typeface="Calibri" panose="020F0502020204030204" pitchFamily="34" charset="0"/>
                  <a:cs typeface="Poppins" pitchFamily="2" charset="77"/>
                </a:endParaRPr>
              </a:p>
            </p:txBody>
          </p:sp>
        </p:grpSp>
      </p:grpSp>
      <p:grpSp>
        <p:nvGrpSpPr>
          <p:cNvPr id="123" name="Group 122">
            <a:extLst>
              <a:ext uri="{FF2B5EF4-FFF2-40B4-BE49-F238E27FC236}">
                <a16:creationId xmlns:a16="http://schemas.microsoft.com/office/drawing/2014/main" id="{CB89402F-01D4-0CC0-195F-C3C6ADB66C20}"/>
              </a:ext>
            </a:extLst>
          </p:cNvPr>
          <p:cNvGrpSpPr/>
          <p:nvPr/>
        </p:nvGrpSpPr>
        <p:grpSpPr>
          <a:xfrm>
            <a:off x="-10426" y="4382158"/>
            <a:ext cx="9246893" cy="931743"/>
            <a:chOff x="-10426" y="4382158"/>
            <a:chExt cx="9246893" cy="931743"/>
          </a:xfrm>
        </p:grpSpPr>
        <p:grpSp>
          <p:nvGrpSpPr>
            <p:cNvPr id="85" name="Group 84">
              <a:extLst>
                <a:ext uri="{FF2B5EF4-FFF2-40B4-BE49-F238E27FC236}">
                  <a16:creationId xmlns:a16="http://schemas.microsoft.com/office/drawing/2014/main" id="{2261C728-23C5-D561-9048-235136FB454A}"/>
                </a:ext>
              </a:extLst>
            </p:cNvPr>
            <p:cNvGrpSpPr/>
            <p:nvPr/>
          </p:nvGrpSpPr>
          <p:grpSpPr>
            <a:xfrm>
              <a:off x="-10426" y="4382158"/>
              <a:ext cx="9246893" cy="931743"/>
              <a:chOff x="2903" y="4321406"/>
              <a:chExt cx="12893542" cy="1309972"/>
            </a:xfrm>
          </p:grpSpPr>
          <p:grpSp>
            <p:nvGrpSpPr>
              <p:cNvPr id="86" name="Group 85">
                <a:extLst>
                  <a:ext uri="{FF2B5EF4-FFF2-40B4-BE49-F238E27FC236}">
                    <a16:creationId xmlns:a16="http://schemas.microsoft.com/office/drawing/2014/main" id="{9A5E6D11-619F-4EEF-F90E-72371F79BB19}"/>
                  </a:ext>
                </a:extLst>
              </p:cNvPr>
              <p:cNvGrpSpPr/>
              <p:nvPr/>
            </p:nvGrpSpPr>
            <p:grpSpPr>
              <a:xfrm>
                <a:off x="2903" y="4321406"/>
                <a:ext cx="12885194" cy="1309970"/>
                <a:chOff x="2903" y="4321406"/>
                <a:chExt cx="9289004" cy="1309970"/>
              </a:xfrm>
            </p:grpSpPr>
            <p:sp>
              <p:nvSpPr>
                <p:cNvPr id="88" name="Freeform 87">
                  <a:extLst>
                    <a:ext uri="{FF2B5EF4-FFF2-40B4-BE49-F238E27FC236}">
                      <a16:creationId xmlns:a16="http://schemas.microsoft.com/office/drawing/2014/main" id="{C00F68D7-97FF-EC28-65C1-EA4890615B2C}"/>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9E2E1416-A8EA-DA60-035A-28CEC171D76A}"/>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87" name="Freeform 86">
                <a:extLst>
                  <a:ext uri="{FF2B5EF4-FFF2-40B4-BE49-F238E27FC236}">
                    <a16:creationId xmlns:a16="http://schemas.microsoft.com/office/drawing/2014/main" id="{96DFF9B5-C5ED-5188-5BDF-72BC70E45473}"/>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90" name="Rounded Rectangle 89">
              <a:extLst>
                <a:ext uri="{FF2B5EF4-FFF2-40B4-BE49-F238E27FC236}">
                  <a16:creationId xmlns:a16="http://schemas.microsoft.com/office/drawing/2014/main" id="{1CB4DF90-75BB-479D-8132-06DA7CD03F18}"/>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6</a:t>
              </a:fld>
              <a:endParaRPr lang="en-US" sz="1800" b="1" dirty="0">
                <a:solidFill>
                  <a:schemeClr val="lt1"/>
                </a:solidFill>
                <a:latin typeface="Montserrat ExtraBold" pitchFamily="2" charset="77"/>
              </a:endParaRPr>
            </a:p>
          </p:txBody>
        </p:sp>
      </p:grpSp>
      <p:pic>
        <p:nvPicPr>
          <p:cNvPr id="134" name="Picture 133">
            <a:extLst>
              <a:ext uri="{FF2B5EF4-FFF2-40B4-BE49-F238E27FC236}">
                <a16:creationId xmlns:a16="http://schemas.microsoft.com/office/drawing/2014/main" id="{399DF70E-3EAE-362E-97E0-D4E5C82C7D8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78109" y="547594"/>
            <a:ext cx="2853055" cy="1030031"/>
          </a:xfrm>
          <a:prstGeom prst="rect">
            <a:avLst/>
          </a:prstGeom>
          <a:effectLst>
            <a:glow rad="127000">
              <a:schemeClr val="bg1"/>
            </a:glow>
            <a:outerShdw blurRad="50800" dist="50800" dir="5400000" algn="ctr" rotWithShape="0">
              <a:schemeClr val="bg1">
                <a:lumMod val="65000"/>
              </a:schemeClr>
            </a:outerShdw>
          </a:effectLst>
        </p:spPr>
      </p:pic>
      <p:pic>
        <p:nvPicPr>
          <p:cNvPr id="135" name="Picture 134">
            <a:extLst>
              <a:ext uri="{FF2B5EF4-FFF2-40B4-BE49-F238E27FC236}">
                <a16:creationId xmlns:a16="http://schemas.microsoft.com/office/drawing/2014/main" id="{2BA7A54C-7B99-B129-4EF9-A8E048D9333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19442" y="5296324"/>
            <a:ext cx="4344898" cy="48182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017992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wipe(down)">
                                      <p:cBhvr>
                                        <p:cTn id="12" dur="500"/>
                                        <p:tgtEl>
                                          <p:spTgt spid="124"/>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26"/>
                                        </p:tgtEl>
                                        <p:attrNameLst>
                                          <p:attrName>style.visibility</p:attrName>
                                        </p:attrNameLst>
                                      </p:cBhvr>
                                      <p:to>
                                        <p:strVal val="visible"/>
                                      </p:to>
                                    </p:set>
                                    <p:anim calcmode="lin" valueType="num">
                                      <p:cBhvr additive="base">
                                        <p:cTn id="16" dur="500" fill="hold"/>
                                        <p:tgtEl>
                                          <p:spTgt spid="126"/>
                                        </p:tgtEl>
                                        <p:attrNameLst>
                                          <p:attrName>ppt_x</p:attrName>
                                        </p:attrNameLst>
                                      </p:cBhvr>
                                      <p:tavLst>
                                        <p:tav tm="0">
                                          <p:val>
                                            <p:strVal val="#ppt_x"/>
                                          </p:val>
                                        </p:tav>
                                        <p:tav tm="100000">
                                          <p:val>
                                            <p:strVal val="#ppt_x"/>
                                          </p:val>
                                        </p:tav>
                                      </p:tavLst>
                                    </p:anim>
                                    <p:anim calcmode="lin" valueType="num">
                                      <p:cBhvr additive="base">
                                        <p:cTn id="17" dur="500" fill="hold"/>
                                        <p:tgtEl>
                                          <p:spTgt spid="12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27"/>
                                        </p:tgtEl>
                                        <p:attrNameLst>
                                          <p:attrName>style.visibility</p:attrName>
                                        </p:attrNameLst>
                                      </p:cBhvr>
                                      <p:to>
                                        <p:strVal val="visible"/>
                                      </p:to>
                                    </p:set>
                                    <p:anim calcmode="lin" valueType="num">
                                      <p:cBhvr additive="base">
                                        <p:cTn id="21" dur="500" fill="hold"/>
                                        <p:tgtEl>
                                          <p:spTgt spid="127"/>
                                        </p:tgtEl>
                                        <p:attrNameLst>
                                          <p:attrName>ppt_x</p:attrName>
                                        </p:attrNameLst>
                                      </p:cBhvr>
                                      <p:tavLst>
                                        <p:tav tm="0">
                                          <p:val>
                                            <p:strVal val="#ppt_x"/>
                                          </p:val>
                                        </p:tav>
                                        <p:tav tm="100000">
                                          <p:val>
                                            <p:strVal val="#ppt_x"/>
                                          </p:val>
                                        </p:tav>
                                      </p:tavLst>
                                    </p:anim>
                                    <p:anim calcmode="lin" valueType="num">
                                      <p:cBhvr additive="base">
                                        <p:cTn id="22" dur="500" fill="hold"/>
                                        <p:tgtEl>
                                          <p:spTgt spid="127"/>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128"/>
                                        </p:tgtEl>
                                        <p:attrNameLst>
                                          <p:attrName>style.visibility</p:attrName>
                                        </p:attrNameLst>
                                      </p:cBhvr>
                                      <p:to>
                                        <p:strVal val="visible"/>
                                      </p:to>
                                    </p:set>
                                    <p:anim calcmode="lin" valueType="num">
                                      <p:cBhvr additive="base">
                                        <p:cTn id="26" dur="500" fill="hold"/>
                                        <p:tgtEl>
                                          <p:spTgt spid="128"/>
                                        </p:tgtEl>
                                        <p:attrNameLst>
                                          <p:attrName>ppt_x</p:attrName>
                                        </p:attrNameLst>
                                      </p:cBhvr>
                                      <p:tavLst>
                                        <p:tav tm="0">
                                          <p:val>
                                            <p:strVal val="#ppt_x"/>
                                          </p:val>
                                        </p:tav>
                                        <p:tav tm="100000">
                                          <p:val>
                                            <p:strVal val="#ppt_x"/>
                                          </p:val>
                                        </p:tav>
                                      </p:tavLst>
                                    </p:anim>
                                    <p:anim calcmode="lin" valueType="num">
                                      <p:cBhvr additive="base">
                                        <p:cTn id="27" dur="500" fill="hold"/>
                                        <p:tgtEl>
                                          <p:spTgt spid="128"/>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129"/>
                                        </p:tgtEl>
                                        <p:attrNameLst>
                                          <p:attrName>style.visibility</p:attrName>
                                        </p:attrNameLst>
                                      </p:cBhvr>
                                      <p:to>
                                        <p:strVal val="visible"/>
                                      </p:to>
                                    </p:set>
                                    <p:anim calcmode="lin" valueType="num">
                                      <p:cBhvr additive="base">
                                        <p:cTn id="31" dur="500" fill="hold"/>
                                        <p:tgtEl>
                                          <p:spTgt spid="129"/>
                                        </p:tgtEl>
                                        <p:attrNameLst>
                                          <p:attrName>ppt_x</p:attrName>
                                        </p:attrNameLst>
                                      </p:cBhvr>
                                      <p:tavLst>
                                        <p:tav tm="0">
                                          <p:val>
                                            <p:strVal val="#ppt_x"/>
                                          </p:val>
                                        </p:tav>
                                        <p:tav tm="100000">
                                          <p:val>
                                            <p:strVal val="#ppt_x"/>
                                          </p:val>
                                        </p:tav>
                                      </p:tavLst>
                                    </p:anim>
                                    <p:anim calcmode="lin" valueType="num">
                                      <p:cBhvr additive="base">
                                        <p:cTn id="32" dur="500" fill="hold"/>
                                        <p:tgtEl>
                                          <p:spTgt spid="129"/>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131"/>
                                        </p:tgtEl>
                                        <p:attrNameLst>
                                          <p:attrName>style.visibility</p:attrName>
                                        </p:attrNameLst>
                                      </p:cBhvr>
                                      <p:to>
                                        <p:strVal val="visible"/>
                                      </p:to>
                                    </p:set>
                                    <p:anim calcmode="lin" valueType="num">
                                      <p:cBhvr additive="base">
                                        <p:cTn id="36" dur="500" fill="hold"/>
                                        <p:tgtEl>
                                          <p:spTgt spid="131"/>
                                        </p:tgtEl>
                                        <p:attrNameLst>
                                          <p:attrName>ppt_x</p:attrName>
                                        </p:attrNameLst>
                                      </p:cBhvr>
                                      <p:tavLst>
                                        <p:tav tm="0">
                                          <p:val>
                                            <p:strVal val="#ppt_x"/>
                                          </p:val>
                                        </p:tav>
                                        <p:tav tm="100000">
                                          <p:val>
                                            <p:strVal val="#ppt_x"/>
                                          </p:val>
                                        </p:tav>
                                      </p:tavLst>
                                    </p:anim>
                                    <p:anim calcmode="lin" valueType="num">
                                      <p:cBhvr additive="base">
                                        <p:cTn id="37" dur="500" fill="hold"/>
                                        <p:tgtEl>
                                          <p:spTgt spid="131"/>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2" fill="hold" nodeType="afterEffect">
                                  <p:stCondLst>
                                    <p:cond delay="0"/>
                                  </p:stCondLst>
                                  <p:childTnLst>
                                    <p:set>
                                      <p:cBhvr>
                                        <p:cTn id="40" dur="1" fill="hold">
                                          <p:stCondLst>
                                            <p:cond delay="0"/>
                                          </p:stCondLst>
                                        </p:cTn>
                                        <p:tgtEl>
                                          <p:spTgt spid="133"/>
                                        </p:tgtEl>
                                        <p:attrNameLst>
                                          <p:attrName>style.visibility</p:attrName>
                                        </p:attrNameLst>
                                      </p:cBhvr>
                                      <p:to>
                                        <p:strVal val="visible"/>
                                      </p:to>
                                    </p:set>
                                    <p:anim calcmode="lin" valueType="num">
                                      <p:cBhvr additive="base">
                                        <p:cTn id="41" dur="500" fill="hold"/>
                                        <p:tgtEl>
                                          <p:spTgt spid="133"/>
                                        </p:tgtEl>
                                        <p:attrNameLst>
                                          <p:attrName>ppt_x</p:attrName>
                                        </p:attrNameLst>
                                      </p:cBhvr>
                                      <p:tavLst>
                                        <p:tav tm="0">
                                          <p:val>
                                            <p:strVal val="1+#ppt_w/2"/>
                                          </p:val>
                                        </p:tav>
                                        <p:tav tm="100000">
                                          <p:val>
                                            <p:strVal val="#ppt_x"/>
                                          </p:val>
                                        </p:tav>
                                      </p:tavLst>
                                    </p:anim>
                                    <p:anim calcmode="lin" valueType="num">
                                      <p:cBhvr additive="base">
                                        <p:cTn id="42"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3"/>
          <a:stretch>
            <a:fillRect/>
          </a:stretch>
        </p:blipFill>
        <p:spPr>
          <a:xfrm>
            <a:off x="-10426" y="-5865"/>
            <a:ext cx="9164853" cy="5155230"/>
          </a:xfrm>
          <a:prstGeom prst="rect">
            <a:avLst/>
          </a:prstGeom>
        </p:spPr>
      </p:pic>
      <p:pic>
        <p:nvPicPr>
          <p:cNvPr id="37" name="Picture 36">
            <a:extLst>
              <a:ext uri="{FF2B5EF4-FFF2-40B4-BE49-F238E27FC236}">
                <a16:creationId xmlns:a16="http://schemas.microsoft.com/office/drawing/2014/main" id="{537D4EFC-4890-083C-CDEC-FF180580CC7D}"/>
              </a:ext>
            </a:extLst>
          </p:cNvPr>
          <p:cNvPicPr>
            <a:picLocks noChangeAspect="1"/>
          </p:cNvPicPr>
          <p:nvPr/>
        </p:nvPicPr>
        <p:blipFill>
          <a:blip r:embed="rId4">
            <a:alphaModFix amt="19000"/>
            <a:extLst>
              <a:ext uri="{28A0092B-C50C-407E-A947-70E740481C1C}">
                <a14:useLocalDpi xmlns:a14="http://schemas.microsoft.com/office/drawing/2010/main" val="0"/>
              </a:ext>
            </a:extLst>
          </a:blip>
          <a:stretch>
            <a:fillRect/>
          </a:stretch>
        </p:blipFill>
        <p:spPr>
          <a:xfrm flipV="1">
            <a:off x="31179" y="0"/>
            <a:ext cx="9112819" cy="3811604"/>
          </a:xfrm>
          <a:prstGeom prst="rect">
            <a:avLst/>
          </a:prstGeom>
        </p:spPr>
      </p:pic>
      <p:pic>
        <p:nvPicPr>
          <p:cNvPr id="45" name="Picture 44">
            <a:extLst>
              <a:ext uri="{FF2B5EF4-FFF2-40B4-BE49-F238E27FC236}">
                <a16:creationId xmlns:a16="http://schemas.microsoft.com/office/drawing/2014/main" id="{C4560322-7F42-C597-13A0-8BCCF2F99B26}"/>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7074637" y="0"/>
            <a:ext cx="2115080" cy="2193416"/>
          </a:xfrm>
          <a:prstGeom prst="rect">
            <a:avLst/>
          </a:prstGeom>
          <a:effectLst>
            <a:outerShdw blurRad="50800" dist="38100" dir="8100000" algn="tr" rotWithShape="0">
              <a:prstClr val="black">
                <a:alpha val="40000"/>
              </a:prstClr>
            </a:outerShdw>
          </a:effectLst>
        </p:spPr>
      </p:pic>
      <p:pic>
        <p:nvPicPr>
          <p:cNvPr id="36" name="Picture 35">
            <a:extLst>
              <a:ext uri="{FF2B5EF4-FFF2-40B4-BE49-F238E27FC236}">
                <a16:creationId xmlns:a16="http://schemas.microsoft.com/office/drawing/2014/main" id="{E05812F3-99FA-B75E-744A-BD89A87A6CAE}"/>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 y="2132559"/>
            <a:ext cx="9143999" cy="3010941"/>
          </a:xfrm>
          <a:prstGeom prst="rect">
            <a:avLst/>
          </a:prstGeom>
          <a:effectLst>
            <a:outerShdw blurRad="50800" dist="38100" dir="16200000" rotWithShape="0">
              <a:prstClr val="black">
                <a:alpha val="40000"/>
              </a:prstClr>
            </a:outerShdw>
          </a:effectLst>
        </p:spPr>
      </p:pic>
      <p:pic>
        <p:nvPicPr>
          <p:cNvPr id="44" name="Picture 43">
            <a:extLst>
              <a:ext uri="{FF2B5EF4-FFF2-40B4-BE49-F238E27FC236}">
                <a16:creationId xmlns:a16="http://schemas.microsoft.com/office/drawing/2014/main" id="{62663F17-55BB-4B7D-326C-39EACD6C5CDB}"/>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4637" y="3192954"/>
            <a:ext cx="2115080" cy="2193416"/>
          </a:xfrm>
          <a:prstGeom prst="rect">
            <a:avLst/>
          </a:prstGeom>
          <a:effectLst>
            <a:outerShdw blurRad="50800" dist="38100" dir="13500000" algn="br" rotWithShape="0">
              <a:prstClr val="black">
                <a:alpha val="40000"/>
              </a:prstClr>
            </a:outerShdw>
          </a:effectLst>
        </p:spPr>
      </p:pic>
      <p:grpSp>
        <p:nvGrpSpPr>
          <p:cNvPr id="2" name="Group 1">
            <a:extLst>
              <a:ext uri="{FF2B5EF4-FFF2-40B4-BE49-F238E27FC236}">
                <a16:creationId xmlns:a16="http://schemas.microsoft.com/office/drawing/2014/main" id="{257B9A37-9788-32AB-BE09-BED6C43B2A9B}"/>
              </a:ext>
            </a:extLst>
          </p:cNvPr>
          <p:cNvGrpSpPr/>
          <p:nvPr/>
        </p:nvGrpSpPr>
        <p:grpSpPr>
          <a:xfrm>
            <a:off x="7049819"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7"/>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8"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9"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10"/>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11"/>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2">
              <a:alphaModFix/>
            </a:blip>
            <a:stretch>
              <a:fillRect/>
            </a:stretch>
          </p:blipFill>
          <p:spPr>
            <a:xfrm>
              <a:off x="7162107" y="1614267"/>
              <a:ext cx="761833" cy="1016699"/>
            </a:xfrm>
            <a:prstGeom prst="rect">
              <a:avLst/>
            </a:prstGeom>
            <a:noFill/>
            <a:ln>
              <a:noFill/>
            </a:ln>
          </p:spPr>
        </p:pic>
      </p:grpSp>
      <p:sp>
        <p:nvSpPr>
          <p:cNvPr id="33" name="Oval 32">
            <a:extLst>
              <a:ext uri="{FF2B5EF4-FFF2-40B4-BE49-F238E27FC236}">
                <a16:creationId xmlns:a16="http://schemas.microsoft.com/office/drawing/2014/main" id="{0ABF6A76-32B5-24A8-B164-3A1DCA8C237B}"/>
              </a:ext>
            </a:extLst>
          </p:cNvPr>
          <p:cNvSpPr/>
          <p:nvPr/>
        </p:nvSpPr>
        <p:spPr>
          <a:xfrm>
            <a:off x="4533948" y="709119"/>
            <a:ext cx="4040976" cy="3892397"/>
          </a:xfrm>
          <a:prstGeom prst="ellipse">
            <a:avLst/>
          </a:prstGeom>
          <a:solidFill>
            <a:schemeClr val="bg1">
              <a:lumMod val="85000"/>
            </a:schemeClr>
          </a:solidFill>
          <a:ln>
            <a:noFill/>
          </a:ln>
          <a:effectLst>
            <a:innerShdw blurRad="114300">
              <a:prstClr val="black"/>
            </a:innerShdw>
          </a:effectLst>
          <a:scene3d>
            <a:camera prst="orthographicFront"/>
            <a:lightRig rig="threePt" dir="t"/>
          </a:scene3d>
          <a:sp3d prstMaterial="clear">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oogle Shape;174;p19">
            <a:extLst>
              <a:ext uri="{FF2B5EF4-FFF2-40B4-BE49-F238E27FC236}">
                <a16:creationId xmlns:a16="http://schemas.microsoft.com/office/drawing/2014/main" id="{CF6E36D5-ACDF-01D8-9AE6-F66E9A15FD6E}"/>
              </a:ext>
            </a:extLst>
          </p:cNvPr>
          <p:cNvPicPr preferRelativeResize="0"/>
          <p:nvPr/>
        </p:nvPicPr>
        <p:blipFill>
          <a:blip r:embed="rId12">
            <a:alphaModFix/>
          </a:blip>
          <a:stretch>
            <a:fillRect/>
          </a:stretch>
        </p:blipFill>
        <p:spPr>
          <a:xfrm>
            <a:off x="9658544" y="719149"/>
            <a:ext cx="2744766" cy="3663008"/>
          </a:xfrm>
          <a:prstGeom prst="rect">
            <a:avLst/>
          </a:prstGeom>
          <a:noFill/>
          <a:ln>
            <a:noFill/>
          </a:ln>
        </p:spPr>
      </p:pic>
      <p:pic>
        <p:nvPicPr>
          <p:cNvPr id="47" name="Picture 46">
            <a:extLst>
              <a:ext uri="{FF2B5EF4-FFF2-40B4-BE49-F238E27FC236}">
                <a16:creationId xmlns:a16="http://schemas.microsoft.com/office/drawing/2014/main" id="{1C0D05DB-9A6C-662E-A881-35E03930D8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9442" y="161431"/>
            <a:ext cx="4344898" cy="4818225"/>
          </a:xfrm>
          <a:prstGeom prst="rect">
            <a:avLst/>
          </a:prstGeom>
          <a:effectLst>
            <a:outerShdw blurRad="63500" sx="102000" sy="102000" algn="ctr" rotWithShape="0">
              <a:prstClr val="black">
                <a:alpha val="40000"/>
              </a:prstClr>
            </a:outerShdw>
          </a:effectLst>
        </p:spPr>
      </p:pic>
      <p:sp>
        <p:nvSpPr>
          <p:cNvPr id="35" name="TextBox 46">
            <a:extLst>
              <a:ext uri="{FF2B5EF4-FFF2-40B4-BE49-F238E27FC236}">
                <a16:creationId xmlns:a16="http://schemas.microsoft.com/office/drawing/2014/main" id="{D468609C-BC21-5264-8876-DAD524CE002E}"/>
              </a:ext>
            </a:extLst>
          </p:cNvPr>
          <p:cNvSpPr txBox="1"/>
          <p:nvPr/>
        </p:nvSpPr>
        <p:spPr>
          <a:xfrm>
            <a:off x="17390" y="1814111"/>
            <a:ext cx="4554610" cy="1846659"/>
          </a:xfrm>
          <a:prstGeom prst="rect">
            <a:avLst/>
          </a:prstGeom>
          <a:effectLst>
            <a:outerShdw blurRad="63500" sx="102000" sy="102000" algn="ctr" rotWithShape="0">
              <a:prstClr val="black">
                <a:alpha val="40000"/>
              </a:prstClr>
            </a:outerShdw>
          </a:effectLst>
        </p:spPr>
        <p:txBody>
          <a:bodyPr wrap="square" lIns="0" tIns="0" rIns="0" bIns="0" rtlCol="0" anchor="t">
            <a:spAutoFit/>
          </a:bodyPr>
          <a:lstStyle/>
          <a:p>
            <a:pPr algn="ctr">
              <a:spcBef>
                <a:spcPct val="0"/>
              </a:spcBef>
            </a:pPr>
            <a:r>
              <a:rPr lang="en-US" sz="4000" b="1" dirty="0">
                <a:solidFill>
                  <a:srgbClr val="0D4D68"/>
                </a:solidFill>
                <a:effectLst>
                  <a:glow rad="127000">
                    <a:schemeClr val="bg1"/>
                  </a:glow>
                  <a:outerShdw blurRad="63500" sx="102000" sy="102000" algn="ctr" rotWithShape="0">
                    <a:prstClr val="black">
                      <a:alpha val="40000"/>
                    </a:prstClr>
                  </a:outerShdw>
                </a:effectLst>
                <a:latin typeface="Poppins ExtraBold" pitchFamily="2" charset="77"/>
                <a:cs typeface="Poppins ExtraBold" pitchFamily="2" charset="77"/>
              </a:rPr>
              <a:t>GLOVITOO: </a:t>
            </a:r>
          </a:p>
          <a:p>
            <a:pPr algn="ctr">
              <a:spcBef>
                <a:spcPct val="0"/>
              </a:spcBef>
            </a:pPr>
            <a:r>
              <a:rPr lang="en-US" sz="16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SARUNG TANGAN PINTAR BERBASIS </a:t>
            </a:r>
            <a:r>
              <a:rPr lang="en-US" sz="1600" b="1" i="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DEEP LEARNING </a:t>
            </a:r>
            <a:r>
              <a:rPr lang="en-US" sz="16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SEBAGAI ALAT BANTU KOMUNIKASI MULTIFUNGSI UNTUK PENYANDANG TUNARUNGU DAN TUNAWICARA.</a:t>
            </a:r>
            <a:endParaRPr lang="en-US" sz="20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endParaRPr>
          </a:p>
        </p:txBody>
      </p:sp>
      <p:sp>
        <p:nvSpPr>
          <p:cNvPr id="39" name="Graphic 77">
            <a:extLst>
              <a:ext uri="{FF2B5EF4-FFF2-40B4-BE49-F238E27FC236}">
                <a16:creationId xmlns:a16="http://schemas.microsoft.com/office/drawing/2014/main" id="{FCA910C0-ACEC-8809-2057-936B94F8D256}"/>
              </a:ext>
            </a:extLst>
          </p:cNvPr>
          <p:cNvSpPr/>
          <p:nvPr/>
        </p:nvSpPr>
        <p:spPr>
          <a:xfrm flipV="1">
            <a:off x="274207" y="3844334"/>
            <a:ext cx="4040976" cy="304329"/>
          </a:xfrm>
          <a:custGeom>
            <a:avLst/>
            <a:gdLst>
              <a:gd name="connsiteX0" fmla="*/ 3255816 w 7229125"/>
              <a:gd name="connsiteY0" fmla="*/ 0 h 255438"/>
              <a:gd name="connsiteX1" fmla="*/ 3323876 w 7229125"/>
              <a:gd name="connsiteY1" fmla="*/ 0 h 255438"/>
              <a:gd name="connsiteX2" fmla="*/ 3189294 w 7229125"/>
              <a:gd name="connsiteY2" fmla="*/ 135236 h 255438"/>
              <a:gd name="connsiteX3" fmla="*/ 3121222 w 7229125"/>
              <a:gd name="connsiteY3" fmla="*/ 135236 h 255438"/>
              <a:gd name="connsiteX4" fmla="*/ 3132486 w 7229125"/>
              <a:gd name="connsiteY4" fmla="*/ 0 h 255438"/>
              <a:gd name="connsiteX5" fmla="*/ 3205067 w 7229125"/>
              <a:gd name="connsiteY5" fmla="*/ 0 h 255438"/>
              <a:gd name="connsiteX6" fmla="*/ 3070472 w 7229125"/>
              <a:gd name="connsiteY6" fmla="*/ 135236 h 255438"/>
              <a:gd name="connsiteX7" fmla="*/ 2997892 w 7229125"/>
              <a:gd name="connsiteY7" fmla="*/ 135236 h 255438"/>
              <a:gd name="connsiteX8" fmla="*/ 2995707 w 7229125"/>
              <a:gd name="connsiteY8" fmla="*/ 0 h 255438"/>
              <a:gd name="connsiteX9" fmla="*/ 3081686 w 7229125"/>
              <a:gd name="connsiteY9" fmla="*/ 0 h 255438"/>
              <a:gd name="connsiteX10" fmla="*/ 2947092 w 7229125"/>
              <a:gd name="connsiteY10" fmla="*/ 135236 h 255438"/>
              <a:gd name="connsiteX11" fmla="*/ 2861126 w 7229125"/>
              <a:gd name="connsiteY11" fmla="*/ 135236 h 255438"/>
              <a:gd name="connsiteX12" fmla="*/ 1720754 w 7229125"/>
              <a:gd name="connsiteY12" fmla="*/ 0 h 255438"/>
              <a:gd name="connsiteX13" fmla="*/ 1595736 w 7229125"/>
              <a:gd name="connsiteY13" fmla="*/ 0 h 255438"/>
              <a:gd name="connsiteX14" fmla="*/ 1544097 w 7229125"/>
              <a:gd name="connsiteY14" fmla="*/ 55067 h 255438"/>
              <a:gd name="connsiteX15" fmla="*/ 1669154 w 7229125"/>
              <a:gd name="connsiteY15" fmla="*/ 55067 h 255438"/>
              <a:gd name="connsiteX16" fmla="*/ 1891900 w 7229125"/>
              <a:gd name="connsiteY16" fmla="*/ 0 h 255438"/>
              <a:gd name="connsiteX17" fmla="*/ 1766843 w 7229125"/>
              <a:gd name="connsiteY17" fmla="*/ 0 h 255438"/>
              <a:gd name="connsiteX18" fmla="*/ 1715243 w 7229125"/>
              <a:gd name="connsiteY18" fmla="*/ 55067 h 255438"/>
              <a:gd name="connsiteX19" fmla="*/ 1840261 w 7229125"/>
              <a:gd name="connsiteY19" fmla="*/ 55067 h 255438"/>
              <a:gd name="connsiteX20" fmla="*/ 2063159 w 7229125"/>
              <a:gd name="connsiteY20" fmla="*/ 0 h 255438"/>
              <a:gd name="connsiteX21" fmla="*/ 1938140 w 7229125"/>
              <a:gd name="connsiteY21" fmla="*/ 0 h 255438"/>
              <a:gd name="connsiteX22" fmla="*/ 1886540 w 7229125"/>
              <a:gd name="connsiteY22" fmla="*/ 55067 h 255438"/>
              <a:gd name="connsiteX23" fmla="*/ 2011559 w 7229125"/>
              <a:gd name="connsiteY23" fmla="*/ 55067 h 255438"/>
              <a:gd name="connsiteX24" fmla="*/ 1549495 w 7229125"/>
              <a:gd name="connsiteY24" fmla="*/ 0 h 255438"/>
              <a:gd name="connsiteX25" fmla="*/ 1424438 w 7229125"/>
              <a:gd name="connsiteY25" fmla="*/ 0 h 255438"/>
              <a:gd name="connsiteX26" fmla="*/ 1372838 w 7229125"/>
              <a:gd name="connsiteY26" fmla="*/ 55067 h 255438"/>
              <a:gd name="connsiteX27" fmla="*/ 1497857 w 7229125"/>
              <a:gd name="connsiteY27" fmla="*/ 55067 h 255438"/>
              <a:gd name="connsiteX28" fmla="*/ 448518 w 7229125"/>
              <a:gd name="connsiteY28" fmla="*/ 176312 h 255438"/>
              <a:gd name="connsiteX29" fmla="*/ 2686297 w 7229125"/>
              <a:gd name="connsiteY29" fmla="*/ 176312 h 255438"/>
              <a:gd name="connsiteX30" fmla="*/ 2662688 w 7229125"/>
              <a:gd name="connsiteY30" fmla="*/ 218380 h 255438"/>
              <a:gd name="connsiteX31" fmla="*/ 2218874 w 7229125"/>
              <a:gd name="connsiteY31" fmla="*/ 215850 h 255438"/>
              <a:gd name="connsiteX32" fmla="*/ 2172290 w 7229125"/>
              <a:gd name="connsiteY32" fmla="*/ 255290 h 255438"/>
              <a:gd name="connsiteX33" fmla="*/ 1020217 w 7229125"/>
              <a:gd name="connsiteY33" fmla="*/ 255290 h 255438"/>
              <a:gd name="connsiteX34" fmla="*/ 980976 w 7229125"/>
              <a:gd name="connsiteY34" fmla="*/ 209997 h 255438"/>
              <a:gd name="connsiteX35" fmla="*/ 480169 w 7229125"/>
              <a:gd name="connsiteY35" fmla="*/ 215205 h 255438"/>
              <a:gd name="connsiteX36" fmla="*/ 3854494 w 7229125"/>
              <a:gd name="connsiteY36" fmla="*/ 0 h 255438"/>
              <a:gd name="connsiteX37" fmla="*/ 3374485 w 7229125"/>
              <a:gd name="connsiteY37" fmla="*/ 0 h 255438"/>
              <a:gd name="connsiteX38" fmla="*/ 3239890 w 7229125"/>
              <a:gd name="connsiteY38" fmla="*/ 135236 h 255438"/>
              <a:gd name="connsiteX39" fmla="*/ 3372301 w 7229125"/>
              <a:gd name="connsiteY39" fmla="*/ 135236 h 255438"/>
              <a:gd name="connsiteX40" fmla="*/ 3437337 w 7229125"/>
              <a:gd name="connsiteY40" fmla="*/ 71041 h 255438"/>
              <a:gd name="connsiteX41" fmla="*/ 3614490 w 7229125"/>
              <a:gd name="connsiteY41" fmla="*/ 71586 h 255438"/>
              <a:gd name="connsiteX42" fmla="*/ 3791642 w 7229125"/>
              <a:gd name="connsiteY42" fmla="*/ 71041 h 255438"/>
              <a:gd name="connsiteX43" fmla="*/ 3856679 w 7229125"/>
              <a:gd name="connsiteY43" fmla="*/ 135236 h 255438"/>
              <a:gd name="connsiteX44" fmla="*/ 3989089 w 7229125"/>
              <a:gd name="connsiteY44" fmla="*/ 135236 h 255438"/>
              <a:gd name="connsiteX45" fmla="*/ 3973315 w 7229125"/>
              <a:gd name="connsiteY45" fmla="*/ 0 h 255438"/>
              <a:gd name="connsiteX46" fmla="*/ 3905294 w 7229125"/>
              <a:gd name="connsiteY46" fmla="*/ 0 h 255438"/>
              <a:gd name="connsiteX47" fmla="*/ 4039838 w 7229125"/>
              <a:gd name="connsiteY47" fmla="*/ 135236 h 255438"/>
              <a:gd name="connsiteX48" fmla="*/ 4107910 w 7229125"/>
              <a:gd name="connsiteY48" fmla="*/ 135236 h 255438"/>
              <a:gd name="connsiteX49" fmla="*/ 4096696 w 7229125"/>
              <a:gd name="connsiteY49" fmla="*/ 0 h 255438"/>
              <a:gd name="connsiteX50" fmla="*/ 4024115 w 7229125"/>
              <a:gd name="connsiteY50" fmla="*/ 0 h 255438"/>
              <a:gd name="connsiteX51" fmla="*/ 4158710 w 7229125"/>
              <a:gd name="connsiteY51" fmla="*/ 135236 h 255438"/>
              <a:gd name="connsiteX52" fmla="*/ 4231278 w 7229125"/>
              <a:gd name="connsiteY52" fmla="*/ 135236 h 255438"/>
              <a:gd name="connsiteX53" fmla="*/ 4233412 w 7229125"/>
              <a:gd name="connsiteY53" fmla="*/ 0 h 255438"/>
              <a:gd name="connsiteX54" fmla="*/ 4147445 w 7229125"/>
              <a:gd name="connsiteY54" fmla="*/ 0 h 255438"/>
              <a:gd name="connsiteX55" fmla="*/ 4282027 w 7229125"/>
              <a:gd name="connsiteY55" fmla="*/ 135236 h 255438"/>
              <a:gd name="connsiteX56" fmla="*/ 4368006 w 7229125"/>
              <a:gd name="connsiteY56" fmla="*/ 135236 h 255438"/>
              <a:gd name="connsiteX57" fmla="*/ 5508377 w 7229125"/>
              <a:gd name="connsiteY57" fmla="*/ 0 h 255438"/>
              <a:gd name="connsiteX58" fmla="*/ 5633396 w 7229125"/>
              <a:gd name="connsiteY58" fmla="*/ 0 h 255438"/>
              <a:gd name="connsiteX59" fmla="*/ 5685034 w 7229125"/>
              <a:gd name="connsiteY59" fmla="*/ 55067 h 255438"/>
              <a:gd name="connsiteX60" fmla="*/ 5560016 w 7229125"/>
              <a:gd name="connsiteY60" fmla="*/ 55067 h 255438"/>
              <a:gd name="connsiteX61" fmla="*/ 5337270 w 7229125"/>
              <a:gd name="connsiteY61" fmla="*/ 0 h 255438"/>
              <a:gd name="connsiteX62" fmla="*/ 5462289 w 7229125"/>
              <a:gd name="connsiteY62" fmla="*/ 0 h 255438"/>
              <a:gd name="connsiteX63" fmla="*/ 5513927 w 7229125"/>
              <a:gd name="connsiteY63" fmla="*/ 55067 h 255438"/>
              <a:gd name="connsiteX64" fmla="*/ 5388870 w 7229125"/>
              <a:gd name="connsiteY64" fmla="*/ 55067 h 255438"/>
              <a:gd name="connsiteX65" fmla="*/ 5165973 w 7229125"/>
              <a:gd name="connsiteY65" fmla="*/ 0 h 255438"/>
              <a:gd name="connsiteX66" fmla="*/ 5290991 w 7229125"/>
              <a:gd name="connsiteY66" fmla="*/ 0 h 255438"/>
              <a:gd name="connsiteX67" fmla="*/ 5342630 w 7229125"/>
              <a:gd name="connsiteY67" fmla="*/ 55067 h 255438"/>
              <a:gd name="connsiteX68" fmla="*/ 5217611 w 7229125"/>
              <a:gd name="connsiteY68" fmla="*/ 55067 h 255438"/>
              <a:gd name="connsiteX69" fmla="*/ 5679675 w 7229125"/>
              <a:gd name="connsiteY69" fmla="*/ 0 h 255438"/>
              <a:gd name="connsiteX70" fmla="*/ 5804694 w 7229125"/>
              <a:gd name="connsiteY70" fmla="*/ 0 h 255438"/>
              <a:gd name="connsiteX71" fmla="*/ 5856332 w 7229125"/>
              <a:gd name="connsiteY71" fmla="*/ 55067 h 255438"/>
              <a:gd name="connsiteX72" fmla="*/ 5731275 w 7229125"/>
              <a:gd name="connsiteY72" fmla="*/ 55067 h 255438"/>
              <a:gd name="connsiteX73" fmla="*/ 6780663 w 7229125"/>
              <a:gd name="connsiteY73" fmla="*/ 176312 h 255438"/>
              <a:gd name="connsiteX74" fmla="*/ 4542834 w 7229125"/>
              <a:gd name="connsiteY74" fmla="*/ 176312 h 255438"/>
              <a:gd name="connsiteX75" fmla="*/ 4566444 w 7229125"/>
              <a:gd name="connsiteY75" fmla="*/ 218380 h 255438"/>
              <a:gd name="connsiteX76" fmla="*/ 5010245 w 7229125"/>
              <a:gd name="connsiteY76" fmla="*/ 215850 h 255438"/>
              <a:gd name="connsiteX77" fmla="*/ 5056689 w 7229125"/>
              <a:gd name="connsiteY77" fmla="*/ 255439 h 255438"/>
              <a:gd name="connsiteX78" fmla="*/ 6208757 w 7229125"/>
              <a:gd name="connsiteY78" fmla="*/ 255439 h 255438"/>
              <a:gd name="connsiteX79" fmla="*/ 6248000 w 7229125"/>
              <a:gd name="connsiteY79" fmla="*/ 210146 h 255438"/>
              <a:gd name="connsiteX80" fmla="*/ 6748812 w 7229125"/>
              <a:gd name="connsiteY80" fmla="*/ 215355 h 255438"/>
              <a:gd name="connsiteX81" fmla="*/ 5190928 w 7229125"/>
              <a:gd name="connsiteY81" fmla="*/ 89099 h 255438"/>
              <a:gd name="connsiteX82" fmla="*/ 5110169 w 7229125"/>
              <a:gd name="connsiteY82" fmla="*/ 149 h 255438"/>
              <a:gd name="connsiteX83" fmla="*/ 4284212 w 7229125"/>
              <a:gd name="connsiteY83" fmla="*/ 149 h 255438"/>
              <a:gd name="connsiteX84" fmla="*/ 4418806 w 7229125"/>
              <a:gd name="connsiteY84" fmla="*/ 135385 h 255438"/>
              <a:gd name="connsiteX85" fmla="*/ 7229126 w 7229125"/>
              <a:gd name="connsiteY85" fmla="*/ 135385 h 255438"/>
              <a:gd name="connsiteX86" fmla="*/ 7198315 w 7229125"/>
              <a:gd name="connsiteY86" fmla="*/ 83692 h 255438"/>
              <a:gd name="connsiteX87" fmla="*/ 2038204 w 7229125"/>
              <a:gd name="connsiteY87" fmla="*/ 89099 h 255438"/>
              <a:gd name="connsiteX88" fmla="*/ 2118963 w 7229125"/>
              <a:gd name="connsiteY88" fmla="*/ 149 h 255438"/>
              <a:gd name="connsiteX89" fmla="*/ 2944907 w 7229125"/>
              <a:gd name="connsiteY89" fmla="*/ 149 h 255438"/>
              <a:gd name="connsiteX90" fmla="*/ 2810326 w 7229125"/>
              <a:gd name="connsiteY90" fmla="*/ 135385 h 255438"/>
              <a:gd name="connsiteX91" fmla="*/ 0 w 7229125"/>
              <a:gd name="connsiteY91" fmla="*/ 135385 h 255438"/>
              <a:gd name="connsiteX92" fmla="*/ 30857 w 7229125"/>
              <a:gd name="connsiteY92" fmla="*/ 83692 h 25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229125" h="255438">
                <a:moveTo>
                  <a:pt x="3255816" y="0"/>
                </a:moveTo>
                <a:lnTo>
                  <a:pt x="3323876" y="0"/>
                </a:lnTo>
                <a:lnTo>
                  <a:pt x="3189294" y="135236"/>
                </a:lnTo>
                <a:lnTo>
                  <a:pt x="3121222" y="135236"/>
                </a:lnTo>
                <a:close/>
                <a:moveTo>
                  <a:pt x="3132486" y="0"/>
                </a:moveTo>
                <a:lnTo>
                  <a:pt x="3205067" y="0"/>
                </a:lnTo>
                <a:lnTo>
                  <a:pt x="3070472" y="135236"/>
                </a:lnTo>
                <a:lnTo>
                  <a:pt x="2997892" y="135236"/>
                </a:lnTo>
                <a:close/>
                <a:moveTo>
                  <a:pt x="2995707" y="0"/>
                </a:moveTo>
                <a:lnTo>
                  <a:pt x="3081686" y="0"/>
                </a:lnTo>
                <a:lnTo>
                  <a:pt x="2947092" y="135236"/>
                </a:lnTo>
                <a:lnTo>
                  <a:pt x="2861126" y="135236"/>
                </a:lnTo>
                <a:close/>
                <a:moveTo>
                  <a:pt x="1720754" y="0"/>
                </a:moveTo>
                <a:lnTo>
                  <a:pt x="1595736" y="0"/>
                </a:lnTo>
                <a:lnTo>
                  <a:pt x="1544097" y="55067"/>
                </a:lnTo>
                <a:lnTo>
                  <a:pt x="1669154" y="55067"/>
                </a:lnTo>
                <a:close/>
                <a:moveTo>
                  <a:pt x="1891900" y="0"/>
                </a:moveTo>
                <a:lnTo>
                  <a:pt x="1766843" y="0"/>
                </a:lnTo>
                <a:lnTo>
                  <a:pt x="1715243" y="55067"/>
                </a:lnTo>
                <a:lnTo>
                  <a:pt x="1840261" y="55067"/>
                </a:lnTo>
                <a:close/>
                <a:moveTo>
                  <a:pt x="2063159" y="0"/>
                </a:moveTo>
                <a:lnTo>
                  <a:pt x="1938140" y="0"/>
                </a:lnTo>
                <a:lnTo>
                  <a:pt x="1886540" y="55067"/>
                </a:lnTo>
                <a:lnTo>
                  <a:pt x="2011559" y="55067"/>
                </a:lnTo>
                <a:close/>
                <a:moveTo>
                  <a:pt x="1549495" y="0"/>
                </a:moveTo>
                <a:lnTo>
                  <a:pt x="1424438" y="0"/>
                </a:lnTo>
                <a:lnTo>
                  <a:pt x="1372838" y="55067"/>
                </a:lnTo>
                <a:lnTo>
                  <a:pt x="1497857" y="55067"/>
                </a:lnTo>
                <a:close/>
                <a:moveTo>
                  <a:pt x="448518" y="176312"/>
                </a:moveTo>
                <a:lnTo>
                  <a:pt x="2686297" y="176312"/>
                </a:lnTo>
                <a:lnTo>
                  <a:pt x="2662688" y="218380"/>
                </a:lnTo>
                <a:lnTo>
                  <a:pt x="2218874" y="215850"/>
                </a:lnTo>
                <a:lnTo>
                  <a:pt x="2172290" y="255290"/>
                </a:lnTo>
                <a:lnTo>
                  <a:pt x="1020217" y="255290"/>
                </a:lnTo>
                <a:lnTo>
                  <a:pt x="980976" y="209997"/>
                </a:lnTo>
                <a:lnTo>
                  <a:pt x="480169" y="215205"/>
                </a:lnTo>
                <a:close/>
                <a:moveTo>
                  <a:pt x="3854494" y="0"/>
                </a:moveTo>
                <a:lnTo>
                  <a:pt x="3374485" y="0"/>
                </a:lnTo>
                <a:lnTo>
                  <a:pt x="3239890" y="135236"/>
                </a:lnTo>
                <a:lnTo>
                  <a:pt x="3372301" y="135236"/>
                </a:lnTo>
                <a:lnTo>
                  <a:pt x="3437337" y="71041"/>
                </a:lnTo>
                <a:lnTo>
                  <a:pt x="3614490" y="71586"/>
                </a:lnTo>
                <a:lnTo>
                  <a:pt x="3791642" y="71041"/>
                </a:lnTo>
                <a:lnTo>
                  <a:pt x="3856679" y="135236"/>
                </a:lnTo>
                <a:lnTo>
                  <a:pt x="3989089" y="135236"/>
                </a:lnTo>
                <a:close/>
                <a:moveTo>
                  <a:pt x="3973315" y="0"/>
                </a:moveTo>
                <a:lnTo>
                  <a:pt x="3905294" y="0"/>
                </a:lnTo>
                <a:lnTo>
                  <a:pt x="4039838" y="135236"/>
                </a:lnTo>
                <a:lnTo>
                  <a:pt x="4107910" y="135236"/>
                </a:lnTo>
                <a:close/>
                <a:moveTo>
                  <a:pt x="4096696" y="0"/>
                </a:moveTo>
                <a:lnTo>
                  <a:pt x="4024115" y="0"/>
                </a:lnTo>
                <a:lnTo>
                  <a:pt x="4158710" y="135236"/>
                </a:lnTo>
                <a:lnTo>
                  <a:pt x="4231278" y="135236"/>
                </a:lnTo>
                <a:close/>
                <a:moveTo>
                  <a:pt x="4233412" y="0"/>
                </a:moveTo>
                <a:lnTo>
                  <a:pt x="4147445" y="0"/>
                </a:lnTo>
                <a:lnTo>
                  <a:pt x="4282027" y="135236"/>
                </a:lnTo>
                <a:lnTo>
                  <a:pt x="4368006" y="135236"/>
                </a:lnTo>
                <a:close/>
                <a:moveTo>
                  <a:pt x="5508377" y="0"/>
                </a:moveTo>
                <a:lnTo>
                  <a:pt x="5633396" y="0"/>
                </a:lnTo>
                <a:lnTo>
                  <a:pt x="5685034" y="55067"/>
                </a:lnTo>
                <a:lnTo>
                  <a:pt x="5560016" y="55067"/>
                </a:lnTo>
                <a:close/>
                <a:moveTo>
                  <a:pt x="5337270" y="0"/>
                </a:moveTo>
                <a:lnTo>
                  <a:pt x="5462289" y="0"/>
                </a:lnTo>
                <a:lnTo>
                  <a:pt x="5513927" y="55067"/>
                </a:lnTo>
                <a:lnTo>
                  <a:pt x="5388870" y="55067"/>
                </a:lnTo>
                <a:close/>
                <a:moveTo>
                  <a:pt x="5165973" y="0"/>
                </a:moveTo>
                <a:lnTo>
                  <a:pt x="5290991" y="0"/>
                </a:lnTo>
                <a:lnTo>
                  <a:pt x="5342630" y="55067"/>
                </a:lnTo>
                <a:lnTo>
                  <a:pt x="5217611" y="55067"/>
                </a:lnTo>
                <a:close/>
                <a:moveTo>
                  <a:pt x="5679675" y="0"/>
                </a:moveTo>
                <a:lnTo>
                  <a:pt x="5804694" y="0"/>
                </a:lnTo>
                <a:lnTo>
                  <a:pt x="5856332" y="55067"/>
                </a:lnTo>
                <a:lnTo>
                  <a:pt x="5731275" y="55067"/>
                </a:lnTo>
                <a:close/>
                <a:moveTo>
                  <a:pt x="6780663" y="176312"/>
                </a:moveTo>
                <a:lnTo>
                  <a:pt x="4542834" y="176312"/>
                </a:lnTo>
                <a:lnTo>
                  <a:pt x="4566444" y="218380"/>
                </a:lnTo>
                <a:lnTo>
                  <a:pt x="5010245" y="215850"/>
                </a:lnTo>
                <a:lnTo>
                  <a:pt x="5056689" y="255439"/>
                </a:lnTo>
                <a:lnTo>
                  <a:pt x="6208757" y="255439"/>
                </a:lnTo>
                <a:lnTo>
                  <a:pt x="6248000" y="210146"/>
                </a:lnTo>
                <a:lnTo>
                  <a:pt x="6748812" y="215355"/>
                </a:lnTo>
                <a:close/>
                <a:moveTo>
                  <a:pt x="5190928" y="89099"/>
                </a:moveTo>
                <a:lnTo>
                  <a:pt x="5110169" y="149"/>
                </a:lnTo>
                <a:lnTo>
                  <a:pt x="4284212" y="149"/>
                </a:lnTo>
                <a:lnTo>
                  <a:pt x="4418806" y="135385"/>
                </a:lnTo>
                <a:lnTo>
                  <a:pt x="7229126" y="135385"/>
                </a:lnTo>
                <a:lnTo>
                  <a:pt x="7198315" y="83692"/>
                </a:lnTo>
                <a:close/>
                <a:moveTo>
                  <a:pt x="2038204" y="89099"/>
                </a:moveTo>
                <a:lnTo>
                  <a:pt x="2118963" y="149"/>
                </a:lnTo>
                <a:lnTo>
                  <a:pt x="2944907" y="149"/>
                </a:lnTo>
                <a:lnTo>
                  <a:pt x="2810326" y="135385"/>
                </a:lnTo>
                <a:lnTo>
                  <a:pt x="0" y="135385"/>
                </a:lnTo>
                <a:lnTo>
                  <a:pt x="30857" y="83692"/>
                </a:lnTo>
                <a:close/>
              </a:path>
            </a:pathLst>
          </a:custGeom>
          <a:gradFill>
            <a:gsLst>
              <a:gs pos="0">
                <a:srgbClr val="50B0E2"/>
              </a:gs>
              <a:gs pos="0">
                <a:srgbClr val="187D91"/>
              </a:gs>
              <a:gs pos="94000">
                <a:srgbClr val="7CC9BB"/>
              </a:gs>
            </a:gsLst>
            <a:lin ang="0" scaled="1"/>
          </a:gradFill>
          <a:ln w="12700" cap="flat">
            <a:noFill/>
            <a:prstDash val="solid"/>
            <a:miter/>
          </a:ln>
          <a:scene3d>
            <a:camera prst="orthographicFront"/>
            <a:lightRig rig="threePt" dir="t"/>
          </a:scene3d>
          <a:sp3d>
            <a:bevelT/>
          </a:sp3d>
        </p:spPr>
        <p:txBody>
          <a:bodyPr rtlCol="0" anchor="ctr"/>
          <a:lstStyle/>
          <a:p>
            <a:endParaRPr lang="en-US"/>
          </a:p>
        </p:txBody>
      </p:sp>
      <p:sp>
        <p:nvSpPr>
          <p:cNvPr id="41" name="Rounded Rectangle 40">
            <a:extLst>
              <a:ext uri="{FF2B5EF4-FFF2-40B4-BE49-F238E27FC236}">
                <a16:creationId xmlns:a16="http://schemas.microsoft.com/office/drawing/2014/main" id="{1AD2DB88-0CD3-78EE-EFB8-0034012DC19D}"/>
              </a:ext>
            </a:extLst>
          </p:cNvPr>
          <p:cNvSpPr/>
          <p:nvPr/>
        </p:nvSpPr>
        <p:spPr>
          <a:xfrm>
            <a:off x="-1779709" y="9619"/>
            <a:ext cx="2553775" cy="742080"/>
          </a:xfrm>
          <a:prstGeom prst="roundRect">
            <a:avLst/>
          </a:prstGeom>
          <a:solidFill>
            <a:srgbClr val="2799A4">
              <a:alpha val="43652"/>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79C6C1B9-B21E-9E18-40D5-49F5C0471F1D}"/>
              </a:ext>
            </a:extLst>
          </p:cNvPr>
          <p:cNvGrpSpPr/>
          <p:nvPr/>
        </p:nvGrpSpPr>
        <p:grpSpPr>
          <a:xfrm>
            <a:off x="-10426" y="4382158"/>
            <a:ext cx="9246893" cy="931743"/>
            <a:chOff x="-10426" y="4382158"/>
            <a:chExt cx="9246893" cy="931743"/>
          </a:xfrm>
        </p:grpSpPr>
        <p:grpSp>
          <p:nvGrpSpPr>
            <p:cNvPr id="25" name="Group 24">
              <a:extLst>
                <a:ext uri="{FF2B5EF4-FFF2-40B4-BE49-F238E27FC236}">
                  <a16:creationId xmlns:a16="http://schemas.microsoft.com/office/drawing/2014/main" id="{F7EB529B-1FDF-3252-43E5-A31456854AC4}"/>
                </a:ext>
              </a:extLst>
            </p:cNvPr>
            <p:cNvGrpSpPr/>
            <p:nvPr/>
          </p:nvGrpSpPr>
          <p:grpSpPr>
            <a:xfrm>
              <a:off x="-10426" y="4382158"/>
              <a:ext cx="9246893" cy="931743"/>
              <a:chOff x="-10426" y="4382158"/>
              <a:chExt cx="9246893" cy="931743"/>
            </a:xfrm>
          </p:grpSpPr>
          <p:grpSp>
            <p:nvGrpSpPr>
              <p:cNvPr id="26" name="Group 25">
                <a:extLst>
                  <a:ext uri="{FF2B5EF4-FFF2-40B4-BE49-F238E27FC236}">
                    <a16:creationId xmlns:a16="http://schemas.microsoft.com/office/drawing/2014/main" id="{45D58E0E-B3ED-3D0A-56A4-53A5DDF144AC}"/>
                  </a:ext>
                </a:extLst>
              </p:cNvPr>
              <p:cNvGrpSpPr/>
              <p:nvPr/>
            </p:nvGrpSpPr>
            <p:grpSpPr>
              <a:xfrm>
                <a:off x="-10426" y="4382158"/>
                <a:ext cx="9246893" cy="931743"/>
                <a:chOff x="2903" y="4321406"/>
                <a:chExt cx="12893542" cy="1309972"/>
              </a:xfrm>
            </p:grpSpPr>
            <p:grpSp>
              <p:nvGrpSpPr>
                <p:cNvPr id="28" name="Group 27">
                  <a:extLst>
                    <a:ext uri="{FF2B5EF4-FFF2-40B4-BE49-F238E27FC236}">
                      <a16:creationId xmlns:a16="http://schemas.microsoft.com/office/drawing/2014/main" id="{CA0192C2-4A19-3A1E-BD42-40046C07A2D6}"/>
                    </a:ext>
                  </a:extLst>
                </p:cNvPr>
                <p:cNvGrpSpPr/>
                <p:nvPr/>
              </p:nvGrpSpPr>
              <p:grpSpPr>
                <a:xfrm>
                  <a:off x="2903" y="4321406"/>
                  <a:ext cx="12885194" cy="1309970"/>
                  <a:chOff x="2903" y="4321406"/>
                  <a:chExt cx="9289004" cy="1309970"/>
                </a:xfrm>
              </p:grpSpPr>
              <p:sp>
                <p:nvSpPr>
                  <p:cNvPr id="30" name="Freeform 29">
                    <a:extLst>
                      <a:ext uri="{FF2B5EF4-FFF2-40B4-BE49-F238E27FC236}">
                        <a16:creationId xmlns:a16="http://schemas.microsoft.com/office/drawing/2014/main" id="{C5CFF1FA-6D5A-768F-3534-078A2F7B2BDA}"/>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62348BD-7738-5C38-BE86-4E0723E1A29E}"/>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29" name="Freeform 28">
                  <a:extLst>
                    <a:ext uri="{FF2B5EF4-FFF2-40B4-BE49-F238E27FC236}">
                      <a16:creationId xmlns:a16="http://schemas.microsoft.com/office/drawing/2014/main" id="{4E25B36B-17D7-8F4E-585E-429A5A70A268}"/>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27" name="Rounded Rectangle 26">
                <a:extLst>
                  <a:ext uri="{FF2B5EF4-FFF2-40B4-BE49-F238E27FC236}">
                    <a16:creationId xmlns:a16="http://schemas.microsoft.com/office/drawing/2014/main" id="{3F49916C-63C3-57C3-0601-14505CE28675}"/>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7</a:t>
                </a:fld>
                <a:endParaRPr lang="en-US" sz="1800" b="1" dirty="0">
                  <a:solidFill>
                    <a:schemeClr val="lt1"/>
                  </a:solidFill>
                  <a:latin typeface="Montserrat ExtraBold" pitchFamily="2" charset="77"/>
                </a:endParaRPr>
              </a:p>
            </p:txBody>
          </p:sp>
        </p:grpSp>
        <p:sp>
          <p:nvSpPr>
            <p:cNvPr id="32" name="TextBox 31">
              <a:extLst>
                <a:ext uri="{FF2B5EF4-FFF2-40B4-BE49-F238E27FC236}">
                  <a16:creationId xmlns:a16="http://schemas.microsoft.com/office/drawing/2014/main" id="{7D134096-FCC2-FDE3-0E79-623928D62CEB}"/>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pic>
        <p:nvPicPr>
          <p:cNvPr id="48" name="Picture 47">
            <a:extLst>
              <a:ext uri="{FF2B5EF4-FFF2-40B4-BE49-F238E27FC236}">
                <a16:creationId xmlns:a16="http://schemas.microsoft.com/office/drawing/2014/main" id="{9DEC2D21-B23F-F314-7816-59885169794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8168" y="525954"/>
            <a:ext cx="2853055" cy="1030031"/>
          </a:xfrm>
          <a:prstGeom prst="rect">
            <a:avLst/>
          </a:prstGeom>
          <a:effectLst>
            <a:glow rad="127000">
              <a:schemeClr val="bg1"/>
            </a:glow>
            <a:outerShdw blurRad="50800" dist="50800" dir="5400000" algn="ctr" rotWithShape="0">
              <a:schemeClr val="bg1">
                <a:lumMod val="65000"/>
              </a:schemeClr>
            </a:outerShdw>
          </a:effectLst>
        </p:spPr>
      </p:pic>
    </p:spTree>
    <p:extLst>
      <p:ext uri="{BB962C8B-B14F-4D97-AF65-F5344CB8AC3E}">
        <p14:creationId xmlns:p14="http://schemas.microsoft.com/office/powerpoint/2010/main" val="37213116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6" presetClass="emph" presetSubtype="0" repeatCount="indefinite" autoRev="1" fill="hold" grpId="1" nodeType="withEffect">
                                  <p:stCondLst>
                                    <p:cond delay="0"/>
                                  </p:stCondLst>
                                  <p:endCondLst>
                                    <p:cond evt="onNext" delay="0">
                                      <p:tgtEl>
                                        <p:sldTgt/>
                                      </p:tgtEl>
                                    </p:cond>
                                  </p:endCondLst>
                                  <p:childTnLst>
                                    <p:animScale>
                                      <p:cBhvr>
                                        <p:cTn id="9" dur="2000"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3"/>
          <a:stretch>
            <a:fillRect/>
          </a:stretch>
        </p:blipFill>
        <p:spPr>
          <a:xfrm>
            <a:off x="-10426" y="-5865"/>
            <a:ext cx="9164853" cy="5155230"/>
          </a:xfrm>
          <a:prstGeom prst="rect">
            <a:avLst/>
          </a:prstGeom>
        </p:spPr>
      </p:pic>
      <p:pic>
        <p:nvPicPr>
          <p:cNvPr id="70" name="Picture 69">
            <a:extLst>
              <a:ext uri="{FF2B5EF4-FFF2-40B4-BE49-F238E27FC236}">
                <a16:creationId xmlns:a16="http://schemas.microsoft.com/office/drawing/2014/main" id="{8D80CA22-62C1-0B2B-F6F3-FD5518A83050}"/>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73990" y="-77177"/>
            <a:ext cx="3132276" cy="3248286"/>
          </a:xfrm>
          <a:prstGeom prst="rect">
            <a:avLst/>
          </a:prstGeom>
          <a:effectLst>
            <a:outerShdw blurRad="50800" dist="38100" dir="2700000" algn="tl" rotWithShape="0">
              <a:prstClr val="black">
                <a:alpha val="40000"/>
              </a:prstClr>
            </a:outerShdw>
          </a:effectLst>
        </p:spPr>
      </p:pic>
      <p:pic>
        <p:nvPicPr>
          <p:cNvPr id="69" name="Picture 68">
            <a:extLst>
              <a:ext uri="{FF2B5EF4-FFF2-40B4-BE49-F238E27FC236}">
                <a16:creationId xmlns:a16="http://schemas.microsoft.com/office/drawing/2014/main" id="{39C050D4-F67C-BAA6-C29F-C7432ABAD01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56705" y="1945709"/>
            <a:ext cx="3132276" cy="3248286"/>
          </a:xfrm>
          <a:prstGeom prst="rect">
            <a:avLst/>
          </a:prstGeom>
          <a:effectLst>
            <a:outerShdw blurRad="50800" dist="38100" dir="13500000" algn="br" rotWithShape="0">
              <a:prstClr val="black">
                <a:alpha val="40000"/>
              </a:prstClr>
            </a:outerShdw>
          </a:effectLst>
        </p:spPr>
      </p:pic>
      <p:grpSp>
        <p:nvGrpSpPr>
          <p:cNvPr id="2" name="Group 1">
            <a:extLst>
              <a:ext uri="{FF2B5EF4-FFF2-40B4-BE49-F238E27FC236}">
                <a16:creationId xmlns:a16="http://schemas.microsoft.com/office/drawing/2014/main" id="{257B9A37-9788-32AB-BE09-BED6C43B2A9B}"/>
              </a:ext>
            </a:extLst>
          </p:cNvPr>
          <p:cNvGrpSpPr/>
          <p:nvPr/>
        </p:nvGrpSpPr>
        <p:grpSpPr>
          <a:xfrm>
            <a:off x="7049819"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5"/>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6"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7"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8"/>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9"/>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10">
              <a:alphaModFix/>
            </a:blip>
            <a:stretch>
              <a:fillRect/>
            </a:stretch>
          </p:blipFill>
          <p:spPr>
            <a:xfrm>
              <a:off x="7162107" y="1614267"/>
              <a:ext cx="761833" cy="1016699"/>
            </a:xfrm>
            <a:prstGeom prst="rect">
              <a:avLst/>
            </a:prstGeom>
            <a:noFill/>
            <a:ln>
              <a:noFill/>
            </a:ln>
          </p:spPr>
        </p:pic>
      </p:grpSp>
      <p:sp>
        <p:nvSpPr>
          <p:cNvPr id="52" name="Oval 51">
            <a:extLst>
              <a:ext uri="{FF2B5EF4-FFF2-40B4-BE49-F238E27FC236}">
                <a16:creationId xmlns:a16="http://schemas.microsoft.com/office/drawing/2014/main" id="{534F5099-0A25-D6F6-C262-CF6B8023FDFB}"/>
              </a:ext>
            </a:extLst>
          </p:cNvPr>
          <p:cNvSpPr/>
          <p:nvPr/>
        </p:nvSpPr>
        <p:spPr>
          <a:xfrm>
            <a:off x="5264088" y="1171550"/>
            <a:ext cx="3192473" cy="3075091"/>
          </a:xfrm>
          <a:prstGeom prst="ellipse">
            <a:avLst/>
          </a:prstGeom>
          <a:solidFill>
            <a:schemeClr val="bg1"/>
          </a:solidFill>
          <a:ln>
            <a:noFill/>
          </a:ln>
          <a:effectLst>
            <a:innerShdw blurRad="114300">
              <a:prstClr val="black"/>
            </a:inn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oogle Shape;174;p19">
            <a:extLst>
              <a:ext uri="{FF2B5EF4-FFF2-40B4-BE49-F238E27FC236}">
                <a16:creationId xmlns:a16="http://schemas.microsoft.com/office/drawing/2014/main" id="{EFA5AE80-66B2-D13B-C488-61E0DF290E8A}"/>
              </a:ext>
            </a:extLst>
          </p:cNvPr>
          <p:cNvPicPr preferRelativeResize="0"/>
          <p:nvPr/>
        </p:nvPicPr>
        <p:blipFill>
          <a:blip r:embed="rId10">
            <a:alphaModFix/>
          </a:blip>
          <a:stretch>
            <a:fillRect/>
          </a:stretch>
        </p:blipFill>
        <p:spPr>
          <a:xfrm rot="5400000" flipV="1">
            <a:off x="5657018" y="975513"/>
            <a:ext cx="2392185" cy="3192473"/>
          </a:xfrm>
          <a:prstGeom prst="rect">
            <a:avLst/>
          </a:prstGeom>
          <a:noFill/>
          <a:ln>
            <a:noFill/>
          </a:ln>
        </p:spPr>
      </p:pic>
      <p:sp>
        <p:nvSpPr>
          <p:cNvPr id="39" name="TextBox 12">
            <a:extLst>
              <a:ext uri="{FF2B5EF4-FFF2-40B4-BE49-F238E27FC236}">
                <a16:creationId xmlns:a16="http://schemas.microsoft.com/office/drawing/2014/main" id="{7B7C0A6A-4A1C-B251-4555-FDDD8A872132}"/>
              </a:ext>
            </a:extLst>
          </p:cNvPr>
          <p:cNvSpPr txBox="1"/>
          <p:nvPr/>
        </p:nvSpPr>
        <p:spPr>
          <a:xfrm>
            <a:off x="2352245" y="152185"/>
            <a:ext cx="4165459"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dirty="0">
                <a:solidFill>
                  <a:schemeClr val="bg1"/>
                </a:solidFill>
                <a:effectLst/>
                <a:latin typeface="Montserrat ExtraBold" pitchFamily="2" charset="77"/>
              </a:rPr>
              <a:t>KELEBIHAN GLOVITOO</a:t>
            </a:r>
          </a:p>
        </p:txBody>
      </p:sp>
      <p:grpSp>
        <p:nvGrpSpPr>
          <p:cNvPr id="40" name="Group 39">
            <a:extLst>
              <a:ext uri="{FF2B5EF4-FFF2-40B4-BE49-F238E27FC236}">
                <a16:creationId xmlns:a16="http://schemas.microsoft.com/office/drawing/2014/main" id="{A77F7A7C-686E-3186-097B-E70C36D3D448}"/>
              </a:ext>
            </a:extLst>
          </p:cNvPr>
          <p:cNvGrpSpPr/>
          <p:nvPr/>
        </p:nvGrpSpPr>
        <p:grpSpPr>
          <a:xfrm>
            <a:off x="-10426" y="4382158"/>
            <a:ext cx="9246893" cy="931743"/>
            <a:chOff x="-10426" y="4382158"/>
            <a:chExt cx="9246893" cy="931743"/>
          </a:xfrm>
        </p:grpSpPr>
        <p:grpSp>
          <p:nvGrpSpPr>
            <p:cNvPr id="41" name="Group 40">
              <a:extLst>
                <a:ext uri="{FF2B5EF4-FFF2-40B4-BE49-F238E27FC236}">
                  <a16:creationId xmlns:a16="http://schemas.microsoft.com/office/drawing/2014/main" id="{61663514-75D6-F700-1A87-0056F649E468}"/>
                </a:ext>
              </a:extLst>
            </p:cNvPr>
            <p:cNvGrpSpPr/>
            <p:nvPr/>
          </p:nvGrpSpPr>
          <p:grpSpPr>
            <a:xfrm>
              <a:off x="-10426" y="4382158"/>
              <a:ext cx="9246893" cy="931743"/>
              <a:chOff x="-10426" y="4382158"/>
              <a:chExt cx="9246893" cy="931743"/>
            </a:xfrm>
          </p:grpSpPr>
          <p:grpSp>
            <p:nvGrpSpPr>
              <p:cNvPr id="43" name="Group 42">
                <a:extLst>
                  <a:ext uri="{FF2B5EF4-FFF2-40B4-BE49-F238E27FC236}">
                    <a16:creationId xmlns:a16="http://schemas.microsoft.com/office/drawing/2014/main" id="{9751BA3B-CBD0-EA63-E00E-98CCF59E6842}"/>
                  </a:ext>
                </a:extLst>
              </p:cNvPr>
              <p:cNvGrpSpPr/>
              <p:nvPr/>
            </p:nvGrpSpPr>
            <p:grpSpPr>
              <a:xfrm>
                <a:off x="-10426" y="4382158"/>
                <a:ext cx="9246893" cy="931743"/>
                <a:chOff x="2903" y="4321406"/>
                <a:chExt cx="12893542" cy="1309972"/>
              </a:xfrm>
            </p:grpSpPr>
            <p:grpSp>
              <p:nvGrpSpPr>
                <p:cNvPr id="45" name="Group 44">
                  <a:extLst>
                    <a:ext uri="{FF2B5EF4-FFF2-40B4-BE49-F238E27FC236}">
                      <a16:creationId xmlns:a16="http://schemas.microsoft.com/office/drawing/2014/main" id="{517F4D27-D28F-091C-77F9-D4E6A344D26C}"/>
                    </a:ext>
                  </a:extLst>
                </p:cNvPr>
                <p:cNvGrpSpPr/>
                <p:nvPr/>
              </p:nvGrpSpPr>
              <p:grpSpPr>
                <a:xfrm>
                  <a:off x="2903" y="4321406"/>
                  <a:ext cx="12885194" cy="1309970"/>
                  <a:chOff x="2903" y="4321406"/>
                  <a:chExt cx="9289004" cy="1309970"/>
                </a:xfrm>
              </p:grpSpPr>
              <p:sp>
                <p:nvSpPr>
                  <p:cNvPr id="47" name="Freeform 46">
                    <a:extLst>
                      <a:ext uri="{FF2B5EF4-FFF2-40B4-BE49-F238E27FC236}">
                        <a16:creationId xmlns:a16="http://schemas.microsoft.com/office/drawing/2014/main" id="{081F0FCD-FE72-0650-55B2-D8B291EB8560}"/>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9EF23171-2770-BE04-D2EE-F9941AC53F70}"/>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46" name="Freeform 45">
                  <a:extLst>
                    <a:ext uri="{FF2B5EF4-FFF2-40B4-BE49-F238E27FC236}">
                      <a16:creationId xmlns:a16="http://schemas.microsoft.com/office/drawing/2014/main" id="{8AED669E-5B04-784A-98EF-C912E6D6BAFF}"/>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44" name="Rounded Rectangle 43">
                <a:extLst>
                  <a:ext uri="{FF2B5EF4-FFF2-40B4-BE49-F238E27FC236}">
                    <a16:creationId xmlns:a16="http://schemas.microsoft.com/office/drawing/2014/main" id="{5C1E9FCB-AA46-7727-9EF3-7AC1D3C99280}"/>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8</a:t>
                </a:fld>
                <a:endParaRPr lang="en-US" sz="1800" b="1" dirty="0">
                  <a:solidFill>
                    <a:schemeClr val="lt1"/>
                  </a:solidFill>
                  <a:latin typeface="Montserrat ExtraBold" pitchFamily="2" charset="77"/>
                </a:endParaRPr>
              </a:p>
            </p:txBody>
          </p:sp>
        </p:grpSp>
        <p:sp>
          <p:nvSpPr>
            <p:cNvPr id="42" name="TextBox 41">
              <a:extLst>
                <a:ext uri="{FF2B5EF4-FFF2-40B4-BE49-F238E27FC236}">
                  <a16:creationId xmlns:a16="http://schemas.microsoft.com/office/drawing/2014/main" id="{093C8770-7D31-067D-55B3-155A4812EF90}"/>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sp>
        <p:nvSpPr>
          <p:cNvPr id="51" name="Graphic 77">
            <a:extLst>
              <a:ext uri="{FF2B5EF4-FFF2-40B4-BE49-F238E27FC236}">
                <a16:creationId xmlns:a16="http://schemas.microsoft.com/office/drawing/2014/main" id="{AFA3EB82-AA7D-9930-21D0-817AA3A26944}"/>
              </a:ext>
            </a:extLst>
          </p:cNvPr>
          <p:cNvSpPr/>
          <p:nvPr/>
        </p:nvSpPr>
        <p:spPr>
          <a:xfrm flipV="1">
            <a:off x="921910" y="741135"/>
            <a:ext cx="7353690" cy="259840"/>
          </a:xfrm>
          <a:custGeom>
            <a:avLst/>
            <a:gdLst>
              <a:gd name="connsiteX0" fmla="*/ 3255816 w 7229125"/>
              <a:gd name="connsiteY0" fmla="*/ 0 h 255438"/>
              <a:gd name="connsiteX1" fmla="*/ 3323876 w 7229125"/>
              <a:gd name="connsiteY1" fmla="*/ 0 h 255438"/>
              <a:gd name="connsiteX2" fmla="*/ 3189294 w 7229125"/>
              <a:gd name="connsiteY2" fmla="*/ 135236 h 255438"/>
              <a:gd name="connsiteX3" fmla="*/ 3121222 w 7229125"/>
              <a:gd name="connsiteY3" fmla="*/ 135236 h 255438"/>
              <a:gd name="connsiteX4" fmla="*/ 3132486 w 7229125"/>
              <a:gd name="connsiteY4" fmla="*/ 0 h 255438"/>
              <a:gd name="connsiteX5" fmla="*/ 3205067 w 7229125"/>
              <a:gd name="connsiteY5" fmla="*/ 0 h 255438"/>
              <a:gd name="connsiteX6" fmla="*/ 3070472 w 7229125"/>
              <a:gd name="connsiteY6" fmla="*/ 135236 h 255438"/>
              <a:gd name="connsiteX7" fmla="*/ 2997892 w 7229125"/>
              <a:gd name="connsiteY7" fmla="*/ 135236 h 255438"/>
              <a:gd name="connsiteX8" fmla="*/ 2995707 w 7229125"/>
              <a:gd name="connsiteY8" fmla="*/ 0 h 255438"/>
              <a:gd name="connsiteX9" fmla="*/ 3081686 w 7229125"/>
              <a:gd name="connsiteY9" fmla="*/ 0 h 255438"/>
              <a:gd name="connsiteX10" fmla="*/ 2947092 w 7229125"/>
              <a:gd name="connsiteY10" fmla="*/ 135236 h 255438"/>
              <a:gd name="connsiteX11" fmla="*/ 2861126 w 7229125"/>
              <a:gd name="connsiteY11" fmla="*/ 135236 h 255438"/>
              <a:gd name="connsiteX12" fmla="*/ 1720754 w 7229125"/>
              <a:gd name="connsiteY12" fmla="*/ 0 h 255438"/>
              <a:gd name="connsiteX13" fmla="*/ 1595736 w 7229125"/>
              <a:gd name="connsiteY13" fmla="*/ 0 h 255438"/>
              <a:gd name="connsiteX14" fmla="*/ 1544097 w 7229125"/>
              <a:gd name="connsiteY14" fmla="*/ 55067 h 255438"/>
              <a:gd name="connsiteX15" fmla="*/ 1669154 w 7229125"/>
              <a:gd name="connsiteY15" fmla="*/ 55067 h 255438"/>
              <a:gd name="connsiteX16" fmla="*/ 1891900 w 7229125"/>
              <a:gd name="connsiteY16" fmla="*/ 0 h 255438"/>
              <a:gd name="connsiteX17" fmla="*/ 1766843 w 7229125"/>
              <a:gd name="connsiteY17" fmla="*/ 0 h 255438"/>
              <a:gd name="connsiteX18" fmla="*/ 1715243 w 7229125"/>
              <a:gd name="connsiteY18" fmla="*/ 55067 h 255438"/>
              <a:gd name="connsiteX19" fmla="*/ 1840261 w 7229125"/>
              <a:gd name="connsiteY19" fmla="*/ 55067 h 255438"/>
              <a:gd name="connsiteX20" fmla="*/ 2063159 w 7229125"/>
              <a:gd name="connsiteY20" fmla="*/ 0 h 255438"/>
              <a:gd name="connsiteX21" fmla="*/ 1938140 w 7229125"/>
              <a:gd name="connsiteY21" fmla="*/ 0 h 255438"/>
              <a:gd name="connsiteX22" fmla="*/ 1886540 w 7229125"/>
              <a:gd name="connsiteY22" fmla="*/ 55067 h 255438"/>
              <a:gd name="connsiteX23" fmla="*/ 2011559 w 7229125"/>
              <a:gd name="connsiteY23" fmla="*/ 55067 h 255438"/>
              <a:gd name="connsiteX24" fmla="*/ 1549495 w 7229125"/>
              <a:gd name="connsiteY24" fmla="*/ 0 h 255438"/>
              <a:gd name="connsiteX25" fmla="*/ 1424438 w 7229125"/>
              <a:gd name="connsiteY25" fmla="*/ 0 h 255438"/>
              <a:gd name="connsiteX26" fmla="*/ 1372838 w 7229125"/>
              <a:gd name="connsiteY26" fmla="*/ 55067 h 255438"/>
              <a:gd name="connsiteX27" fmla="*/ 1497857 w 7229125"/>
              <a:gd name="connsiteY27" fmla="*/ 55067 h 255438"/>
              <a:gd name="connsiteX28" fmla="*/ 448518 w 7229125"/>
              <a:gd name="connsiteY28" fmla="*/ 176312 h 255438"/>
              <a:gd name="connsiteX29" fmla="*/ 2686297 w 7229125"/>
              <a:gd name="connsiteY29" fmla="*/ 176312 h 255438"/>
              <a:gd name="connsiteX30" fmla="*/ 2662688 w 7229125"/>
              <a:gd name="connsiteY30" fmla="*/ 218380 h 255438"/>
              <a:gd name="connsiteX31" fmla="*/ 2218874 w 7229125"/>
              <a:gd name="connsiteY31" fmla="*/ 215850 h 255438"/>
              <a:gd name="connsiteX32" fmla="*/ 2172290 w 7229125"/>
              <a:gd name="connsiteY32" fmla="*/ 255290 h 255438"/>
              <a:gd name="connsiteX33" fmla="*/ 1020217 w 7229125"/>
              <a:gd name="connsiteY33" fmla="*/ 255290 h 255438"/>
              <a:gd name="connsiteX34" fmla="*/ 980976 w 7229125"/>
              <a:gd name="connsiteY34" fmla="*/ 209997 h 255438"/>
              <a:gd name="connsiteX35" fmla="*/ 480169 w 7229125"/>
              <a:gd name="connsiteY35" fmla="*/ 215205 h 255438"/>
              <a:gd name="connsiteX36" fmla="*/ 3854494 w 7229125"/>
              <a:gd name="connsiteY36" fmla="*/ 0 h 255438"/>
              <a:gd name="connsiteX37" fmla="*/ 3374485 w 7229125"/>
              <a:gd name="connsiteY37" fmla="*/ 0 h 255438"/>
              <a:gd name="connsiteX38" fmla="*/ 3239890 w 7229125"/>
              <a:gd name="connsiteY38" fmla="*/ 135236 h 255438"/>
              <a:gd name="connsiteX39" fmla="*/ 3372301 w 7229125"/>
              <a:gd name="connsiteY39" fmla="*/ 135236 h 255438"/>
              <a:gd name="connsiteX40" fmla="*/ 3437337 w 7229125"/>
              <a:gd name="connsiteY40" fmla="*/ 71041 h 255438"/>
              <a:gd name="connsiteX41" fmla="*/ 3614490 w 7229125"/>
              <a:gd name="connsiteY41" fmla="*/ 71586 h 255438"/>
              <a:gd name="connsiteX42" fmla="*/ 3791642 w 7229125"/>
              <a:gd name="connsiteY42" fmla="*/ 71041 h 255438"/>
              <a:gd name="connsiteX43" fmla="*/ 3856679 w 7229125"/>
              <a:gd name="connsiteY43" fmla="*/ 135236 h 255438"/>
              <a:gd name="connsiteX44" fmla="*/ 3989089 w 7229125"/>
              <a:gd name="connsiteY44" fmla="*/ 135236 h 255438"/>
              <a:gd name="connsiteX45" fmla="*/ 3973315 w 7229125"/>
              <a:gd name="connsiteY45" fmla="*/ 0 h 255438"/>
              <a:gd name="connsiteX46" fmla="*/ 3905294 w 7229125"/>
              <a:gd name="connsiteY46" fmla="*/ 0 h 255438"/>
              <a:gd name="connsiteX47" fmla="*/ 4039838 w 7229125"/>
              <a:gd name="connsiteY47" fmla="*/ 135236 h 255438"/>
              <a:gd name="connsiteX48" fmla="*/ 4107910 w 7229125"/>
              <a:gd name="connsiteY48" fmla="*/ 135236 h 255438"/>
              <a:gd name="connsiteX49" fmla="*/ 4096696 w 7229125"/>
              <a:gd name="connsiteY49" fmla="*/ 0 h 255438"/>
              <a:gd name="connsiteX50" fmla="*/ 4024115 w 7229125"/>
              <a:gd name="connsiteY50" fmla="*/ 0 h 255438"/>
              <a:gd name="connsiteX51" fmla="*/ 4158710 w 7229125"/>
              <a:gd name="connsiteY51" fmla="*/ 135236 h 255438"/>
              <a:gd name="connsiteX52" fmla="*/ 4231278 w 7229125"/>
              <a:gd name="connsiteY52" fmla="*/ 135236 h 255438"/>
              <a:gd name="connsiteX53" fmla="*/ 4233412 w 7229125"/>
              <a:gd name="connsiteY53" fmla="*/ 0 h 255438"/>
              <a:gd name="connsiteX54" fmla="*/ 4147445 w 7229125"/>
              <a:gd name="connsiteY54" fmla="*/ 0 h 255438"/>
              <a:gd name="connsiteX55" fmla="*/ 4282027 w 7229125"/>
              <a:gd name="connsiteY55" fmla="*/ 135236 h 255438"/>
              <a:gd name="connsiteX56" fmla="*/ 4368006 w 7229125"/>
              <a:gd name="connsiteY56" fmla="*/ 135236 h 255438"/>
              <a:gd name="connsiteX57" fmla="*/ 5508377 w 7229125"/>
              <a:gd name="connsiteY57" fmla="*/ 0 h 255438"/>
              <a:gd name="connsiteX58" fmla="*/ 5633396 w 7229125"/>
              <a:gd name="connsiteY58" fmla="*/ 0 h 255438"/>
              <a:gd name="connsiteX59" fmla="*/ 5685034 w 7229125"/>
              <a:gd name="connsiteY59" fmla="*/ 55067 h 255438"/>
              <a:gd name="connsiteX60" fmla="*/ 5560016 w 7229125"/>
              <a:gd name="connsiteY60" fmla="*/ 55067 h 255438"/>
              <a:gd name="connsiteX61" fmla="*/ 5337270 w 7229125"/>
              <a:gd name="connsiteY61" fmla="*/ 0 h 255438"/>
              <a:gd name="connsiteX62" fmla="*/ 5462289 w 7229125"/>
              <a:gd name="connsiteY62" fmla="*/ 0 h 255438"/>
              <a:gd name="connsiteX63" fmla="*/ 5513927 w 7229125"/>
              <a:gd name="connsiteY63" fmla="*/ 55067 h 255438"/>
              <a:gd name="connsiteX64" fmla="*/ 5388870 w 7229125"/>
              <a:gd name="connsiteY64" fmla="*/ 55067 h 255438"/>
              <a:gd name="connsiteX65" fmla="*/ 5165973 w 7229125"/>
              <a:gd name="connsiteY65" fmla="*/ 0 h 255438"/>
              <a:gd name="connsiteX66" fmla="*/ 5290991 w 7229125"/>
              <a:gd name="connsiteY66" fmla="*/ 0 h 255438"/>
              <a:gd name="connsiteX67" fmla="*/ 5342630 w 7229125"/>
              <a:gd name="connsiteY67" fmla="*/ 55067 h 255438"/>
              <a:gd name="connsiteX68" fmla="*/ 5217611 w 7229125"/>
              <a:gd name="connsiteY68" fmla="*/ 55067 h 255438"/>
              <a:gd name="connsiteX69" fmla="*/ 5679675 w 7229125"/>
              <a:gd name="connsiteY69" fmla="*/ 0 h 255438"/>
              <a:gd name="connsiteX70" fmla="*/ 5804694 w 7229125"/>
              <a:gd name="connsiteY70" fmla="*/ 0 h 255438"/>
              <a:gd name="connsiteX71" fmla="*/ 5856332 w 7229125"/>
              <a:gd name="connsiteY71" fmla="*/ 55067 h 255438"/>
              <a:gd name="connsiteX72" fmla="*/ 5731275 w 7229125"/>
              <a:gd name="connsiteY72" fmla="*/ 55067 h 255438"/>
              <a:gd name="connsiteX73" fmla="*/ 6780663 w 7229125"/>
              <a:gd name="connsiteY73" fmla="*/ 176312 h 255438"/>
              <a:gd name="connsiteX74" fmla="*/ 4542834 w 7229125"/>
              <a:gd name="connsiteY74" fmla="*/ 176312 h 255438"/>
              <a:gd name="connsiteX75" fmla="*/ 4566444 w 7229125"/>
              <a:gd name="connsiteY75" fmla="*/ 218380 h 255438"/>
              <a:gd name="connsiteX76" fmla="*/ 5010245 w 7229125"/>
              <a:gd name="connsiteY76" fmla="*/ 215850 h 255438"/>
              <a:gd name="connsiteX77" fmla="*/ 5056689 w 7229125"/>
              <a:gd name="connsiteY77" fmla="*/ 255439 h 255438"/>
              <a:gd name="connsiteX78" fmla="*/ 6208757 w 7229125"/>
              <a:gd name="connsiteY78" fmla="*/ 255439 h 255438"/>
              <a:gd name="connsiteX79" fmla="*/ 6248000 w 7229125"/>
              <a:gd name="connsiteY79" fmla="*/ 210146 h 255438"/>
              <a:gd name="connsiteX80" fmla="*/ 6748812 w 7229125"/>
              <a:gd name="connsiteY80" fmla="*/ 215355 h 255438"/>
              <a:gd name="connsiteX81" fmla="*/ 5190928 w 7229125"/>
              <a:gd name="connsiteY81" fmla="*/ 89099 h 255438"/>
              <a:gd name="connsiteX82" fmla="*/ 5110169 w 7229125"/>
              <a:gd name="connsiteY82" fmla="*/ 149 h 255438"/>
              <a:gd name="connsiteX83" fmla="*/ 4284212 w 7229125"/>
              <a:gd name="connsiteY83" fmla="*/ 149 h 255438"/>
              <a:gd name="connsiteX84" fmla="*/ 4418806 w 7229125"/>
              <a:gd name="connsiteY84" fmla="*/ 135385 h 255438"/>
              <a:gd name="connsiteX85" fmla="*/ 7229126 w 7229125"/>
              <a:gd name="connsiteY85" fmla="*/ 135385 h 255438"/>
              <a:gd name="connsiteX86" fmla="*/ 7198315 w 7229125"/>
              <a:gd name="connsiteY86" fmla="*/ 83692 h 255438"/>
              <a:gd name="connsiteX87" fmla="*/ 2038204 w 7229125"/>
              <a:gd name="connsiteY87" fmla="*/ 89099 h 255438"/>
              <a:gd name="connsiteX88" fmla="*/ 2118963 w 7229125"/>
              <a:gd name="connsiteY88" fmla="*/ 149 h 255438"/>
              <a:gd name="connsiteX89" fmla="*/ 2944907 w 7229125"/>
              <a:gd name="connsiteY89" fmla="*/ 149 h 255438"/>
              <a:gd name="connsiteX90" fmla="*/ 2810326 w 7229125"/>
              <a:gd name="connsiteY90" fmla="*/ 135385 h 255438"/>
              <a:gd name="connsiteX91" fmla="*/ 0 w 7229125"/>
              <a:gd name="connsiteY91" fmla="*/ 135385 h 255438"/>
              <a:gd name="connsiteX92" fmla="*/ 30857 w 7229125"/>
              <a:gd name="connsiteY92" fmla="*/ 83692 h 25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229125" h="255438">
                <a:moveTo>
                  <a:pt x="3255816" y="0"/>
                </a:moveTo>
                <a:lnTo>
                  <a:pt x="3323876" y="0"/>
                </a:lnTo>
                <a:lnTo>
                  <a:pt x="3189294" y="135236"/>
                </a:lnTo>
                <a:lnTo>
                  <a:pt x="3121222" y="135236"/>
                </a:lnTo>
                <a:close/>
                <a:moveTo>
                  <a:pt x="3132486" y="0"/>
                </a:moveTo>
                <a:lnTo>
                  <a:pt x="3205067" y="0"/>
                </a:lnTo>
                <a:lnTo>
                  <a:pt x="3070472" y="135236"/>
                </a:lnTo>
                <a:lnTo>
                  <a:pt x="2997892" y="135236"/>
                </a:lnTo>
                <a:close/>
                <a:moveTo>
                  <a:pt x="2995707" y="0"/>
                </a:moveTo>
                <a:lnTo>
                  <a:pt x="3081686" y="0"/>
                </a:lnTo>
                <a:lnTo>
                  <a:pt x="2947092" y="135236"/>
                </a:lnTo>
                <a:lnTo>
                  <a:pt x="2861126" y="135236"/>
                </a:lnTo>
                <a:close/>
                <a:moveTo>
                  <a:pt x="1720754" y="0"/>
                </a:moveTo>
                <a:lnTo>
                  <a:pt x="1595736" y="0"/>
                </a:lnTo>
                <a:lnTo>
                  <a:pt x="1544097" y="55067"/>
                </a:lnTo>
                <a:lnTo>
                  <a:pt x="1669154" y="55067"/>
                </a:lnTo>
                <a:close/>
                <a:moveTo>
                  <a:pt x="1891900" y="0"/>
                </a:moveTo>
                <a:lnTo>
                  <a:pt x="1766843" y="0"/>
                </a:lnTo>
                <a:lnTo>
                  <a:pt x="1715243" y="55067"/>
                </a:lnTo>
                <a:lnTo>
                  <a:pt x="1840261" y="55067"/>
                </a:lnTo>
                <a:close/>
                <a:moveTo>
                  <a:pt x="2063159" y="0"/>
                </a:moveTo>
                <a:lnTo>
                  <a:pt x="1938140" y="0"/>
                </a:lnTo>
                <a:lnTo>
                  <a:pt x="1886540" y="55067"/>
                </a:lnTo>
                <a:lnTo>
                  <a:pt x="2011559" y="55067"/>
                </a:lnTo>
                <a:close/>
                <a:moveTo>
                  <a:pt x="1549495" y="0"/>
                </a:moveTo>
                <a:lnTo>
                  <a:pt x="1424438" y="0"/>
                </a:lnTo>
                <a:lnTo>
                  <a:pt x="1372838" y="55067"/>
                </a:lnTo>
                <a:lnTo>
                  <a:pt x="1497857" y="55067"/>
                </a:lnTo>
                <a:close/>
                <a:moveTo>
                  <a:pt x="448518" y="176312"/>
                </a:moveTo>
                <a:lnTo>
                  <a:pt x="2686297" y="176312"/>
                </a:lnTo>
                <a:lnTo>
                  <a:pt x="2662688" y="218380"/>
                </a:lnTo>
                <a:lnTo>
                  <a:pt x="2218874" y="215850"/>
                </a:lnTo>
                <a:lnTo>
                  <a:pt x="2172290" y="255290"/>
                </a:lnTo>
                <a:lnTo>
                  <a:pt x="1020217" y="255290"/>
                </a:lnTo>
                <a:lnTo>
                  <a:pt x="980976" y="209997"/>
                </a:lnTo>
                <a:lnTo>
                  <a:pt x="480169" y="215205"/>
                </a:lnTo>
                <a:close/>
                <a:moveTo>
                  <a:pt x="3854494" y="0"/>
                </a:moveTo>
                <a:lnTo>
                  <a:pt x="3374485" y="0"/>
                </a:lnTo>
                <a:lnTo>
                  <a:pt x="3239890" y="135236"/>
                </a:lnTo>
                <a:lnTo>
                  <a:pt x="3372301" y="135236"/>
                </a:lnTo>
                <a:lnTo>
                  <a:pt x="3437337" y="71041"/>
                </a:lnTo>
                <a:lnTo>
                  <a:pt x="3614490" y="71586"/>
                </a:lnTo>
                <a:lnTo>
                  <a:pt x="3791642" y="71041"/>
                </a:lnTo>
                <a:lnTo>
                  <a:pt x="3856679" y="135236"/>
                </a:lnTo>
                <a:lnTo>
                  <a:pt x="3989089" y="135236"/>
                </a:lnTo>
                <a:close/>
                <a:moveTo>
                  <a:pt x="3973315" y="0"/>
                </a:moveTo>
                <a:lnTo>
                  <a:pt x="3905294" y="0"/>
                </a:lnTo>
                <a:lnTo>
                  <a:pt x="4039838" y="135236"/>
                </a:lnTo>
                <a:lnTo>
                  <a:pt x="4107910" y="135236"/>
                </a:lnTo>
                <a:close/>
                <a:moveTo>
                  <a:pt x="4096696" y="0"/>
                </a:moveTo>
                <a:lnTo>
                  <a:pt x="4024115" y="0"/>
                </a:lnTo>
                <a:lnTo>
                  <a:pt x="4158710" y="135236"/>
                </a:lnTo>
                <a:lnTo>
                  <a:pt x="4231278" y="135236"/>
                </a:lnTo>
                <a:close/>
                <a:moveTo>
                  <a:pt x="4233412" y="0"/>
                </a:moveTo>
                <a:lnTo>
                  <a:pt x="4147445" y="0"/>
                </a:lnTo>
                <a:lnTo>
                  <a:pt x="4282027" y="135236"/>
                </a:lnTo>
                <a:lnTo>
                  <a:pt x="4368006" y="135236"/>
                </a:lnTo>
                <a:close/>
                <a:moveTo>
                  <a:pt x="5508377" y="0"/>
                </a:moveTo>
                <a:lnTo>
                  <a:pt x="5633396" y="0"/>
                </a:lnTo>
                <a:lnTo>
                  <a:pt x="5685034" y="55067"/>
                </a:lnTo>
                <a:lnTo>
                  <a:pt x="5560016" y="55067"/>
                </a:lnTo>
                <a:close/>
                <a:moveTo>
                  <a:pt x="5337270" y="0"/>
                </a:moveTo>
                <a:lnTo>
                  <a:pt x="5462289" y="0"/>
                </a:lnTo>
                <a:lnTo>
                  <a:pt x="5513927" y="55067"/>
                </a:lnTo>
                <a:lnTo>
                  <a:pt x="5388870" y="55067"/>
                </a:lnTo>
                <a:close/>
                <a:moveTo>
                  <a:pt x="5165973" y="0"/>
                </a:moveTo>
                <a:lnTo>
                  <a:pt x="5290991" y="0"/>
                </a:lnTo>
                <a:lnTo>
                  <a:pt x="5342630" y="55067"/>
                </a:lnTo>
                <a:lnTo>
                  <a:pt x="5217611" y="55067"/>
                </a:lnTo>
                <a:close/>
                <a:moveTo>
                  <a:pt x="5679675" y="0"/>
                </a:moveTo>
                <a:lnTo>
                  <a:pt x="5804694" y="0"/>
                </a:lnTo>
                <a:lnTo>
                  <a:pt x="5856332" y="55067"/>
                </a:lnTo>
                <a:lnTo>
                  <a:pt x="5731275" y="55067"/>
                </a:lnTo>
                <a:close/>
                <a:moveTo>
                  <a:pt x="6780663" y="176312"/>
                </a:moveTo>
                <a:lnTo>
                  <a:pt x="4542834" y="176312"/>
                </a:lnTo>
                <a:lnTo>
                  <a:pt x="4566444" y="218380"/>
                </a:lnTo>
                <a:lnTo>
                  <a:pt x="5010245" y="215850"/>
                </a:lnTo>
                <a:lnTo>
                  <a:pt x="5056689" y="255439"/>
                </a:lnTo>
                <a:lnTo>
                  <a:pt x="6208757" y="255439"/>
                </a:lnTo>
                <a:lnTo>
                  <a:pt x="6248000" y="210146"/>
                </a:lnTo>
                <a:lnTo>
                  <a:pt x="6748812" y="215355"/>
                </a:lnTo>
                <a:close/>
                <a:moveTo>
                  <a:pt x="5190928" y="89099"/>
                </a:moveTo>
                <a:lnTo>
                  <a:pt x="5110169" y="149"/>
                </a:lnTo>
                <a:lnTo>
                  <a:pt x="4284212" y="149"/>
                </a:lnTo>
                <a:lnTo>
                  <a:pt x="4418806" y="135385"/>
                </a:lnTo>
                <a:lnTo>
                  <a:pt x="7229126" y="135385"/>
                </a:lnTo>
                <a:lnTo>
                  <a:pt x="7198315" y="83692"/>
                </a:lnTo>
                <a:close/>
                <a:moveTo>
                  <a:pt x="2038204" y="89099"/>
                </a:moveTo>
                <a:lnTo>
                  <a:pt x="2118963" y="149"/>
                </a:lnTo>
                <a:lnTo>
                  <a:pt x="2944907" y="149"/>
                </a:lnTo>
                <a:lnTo>
                  <a:pt x="2810326" y="135385"/>
                </a:lnTo>
                <a:lnTo>
                  <a:pt x="0" y="135385"/>
                </a:lnTo>
                <a:lnTo>
                  <a:pt x="30857" y="83692"/>
                </a:lnTo>
                <a:close/>
              </a:path>
            </a:pathLst>
          </a:custGeom>
          <a:gradFill>
            <a:gsLst>
              <a:gs pos="0">
                <a:srgbClr val="50B0E2"/>
              </a:gs>
              <a:gs pos="0">
                <a:srgbClr val="187D91"/>
              </a:gs>
              <a:gs pos="94000">
                <a:srgbClr val="7CC9BB"/>
              </a:gs>
            </a:gsLst>
            <a:lin ang="0" scaled="1"/>
          </a:gradFill>
          <a:ln w="12700" cap="flat">
            <a:noFill/>
            <a:prstDash val="solid"/>
            <a:miter/>
          </a:ln>
          <a:scene3d>
            <a:camera prst="orthographicFront"/>
            <a:lightRig rig="threePt" dir="t"/>
          </a:scene3d>
          <a:sp3d>
            <a:bevelT/>
          </a:sp3d>
        </p:spPr>
        <p:txBody>
          <a:bodyPr rtlCol="0" anchor="ctr"/>
          <a:lstStyle/>
          <a:p>
            <a:endParaRPr lang="en-US"/>
          </a:p>
        </p:txBody>
      </p:sp>
      <p:sp>
        <p:nvSpPr>
          <p:cNvPr id="53" name="Arc 52">
            <a:extLst>
              <a:ext uri="{FF2B5EF4-FFF2-40B4-BE49-F238E27FC236}">
                <a16:creationId xmlns:a16="http://schemas.microsoft.com/office/drawing/2014/main" id="{01AF5ECA-2C67-6F4E-10D0-99B7CADE93DA}"/>
              </a:ext>
            </a:extLst>
          </p:cNvPr>
          <p:cNvSpPr/>
          <p:nvPr/>
        </p:nvSpPr>
        <p:spPr>
          <a:xfrm flipH="1">
            <a:off x="4693578" y="993232"/>
            <a:ext cx="3648252" cy="3628087"/>
          </a:xfrm>
          <a:prstGeom prst="arc">
            <a:avLst>
              <a:gd name="adj1" fmla="val 18644165"/>
              <a:gd name="adj2" fmla="val 2771949"/>
            </a:avLst>
          </a:prstGeom>
          <a:ln w="79375" cap="rnd">
            <a:solidFill>
              <a:srgbClr val="187D9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3" name="Group 72">
            <a:extLst>
              <a:ext uri="{FF2B5EF4-FFF2-40B4-BE49-F238E27FC236}">
                <a16:creationId xmlns:a16="http://schemas.microsoft.com/office/drawing/2014/main" id="{DD7E14B4-6227-9B4C-D8B7-1460BA3C1D72}"/>
              </a:ext>
            </a:extLst>
          </p:cNvPr>
          <p:cNvGrpSpPr/>
          <p:nvPr/>
        </p:nvGrpSpPr>
        <p:grpSpPr>
          <a:xfrm>
            <a:off x="369420" y="1562292"/>
            <a:ext cx="4732778" cy="714144"/>
            <a:chOff x="369420" y="1562292"/>
            <a:chExt cx="4732778" cy="714144"/>
          </a:xfrm>
        </p:grpSpPr>
        <p:sp>
          <p:nvSpPr>
            <p:cNvPr id="57" name="Rounded Rectangle 56">
              <a:extLst>
                <a:ext uri="{FF2B5EF4-FFF2-40B4-BE49-F238E27FC236}">
                  <a16:creationId xmlns:a16="http://schemas.microsoft.com/office/drawing/2014/main" id="{1D34B972-8F5E-920C-5216-E029FBA61265}"/>
                </a:ext>
              </a:extLst>
            </p:cNvPr>
            <p:cNvSpPr/>
            <p:nvPr/>
          </p:nvSpPr>
          <p:spPr>
            <a:xfrm flipH="1" flipV="1">
              <a:off x="369420" y="1562292"/>
              <a:ext cx="4732778" cy="714144"/>
            </a:xfrm>
            <a:prstGeom prst="roundRect">
              <a:avLst>
                <a:gd name="adj" fmla="val 50000"/>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7A067AC-E137-8011-A7C2-AAA1646F574C}"/>
                </a:ext>
              </a:extLst>
            </p:cNvPr>
            <p:cNvSpPr/>
            <p:nvPr/>
          </p:nvSpPr>
          <p:spPr>
            <a:xfrm flipH="1">
              <a:off x="4582683" y="1685854"/>
              <a:ext cx="456346" cy="456346"/>
            </a:xfrm>
            <a:prstGeom prst="ellipse">
              <a:avLst/>
            </a:prstGeom>
            <a:gradFill>
              <a:gsLst>
                <a:gs pos="4000">
                  <a:srgbClr val="7CC9BB"/>
                </a:gs>
                <a:gs pos="100000">
                  <a:srgbClr val="187D91"/>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16">
              <a:extLst>
                <a:ext uri="{FF2B5EF4-FFF2-40B4-BE49-F238E27FC236}">
                  <a16:creationId xmlns:a16="http://schemas.microsoft.com/office/drawing/2014/main" id="{8735D380-C7DA-E324-173C-88F8B9023E6D}"/>
                </a:ext>
              </a:extLst>
            </p:cNvPr>
            <p:cNvSpPr txBox="1"/>
            <p:nvPr/>
          </p:nvSpPr>
          <p:spPr>
            <a:xfrm>
              <a:off x="1374010" y="1802963"/>
              <a:ext cx="2412895" cy="246221"/>
            </a:xfrm>
            <a:prstGeom prst="rect">
              <a:avLst/>
            </a:prstGeom>
          </p:spPr>
          <p:txBody>
            <a:bodyPr wrap="square" lIns="0" tIns="0" rIns="0" bIns="0" rtlCol="0" anchor="t">
              <a:spAutoFit/>
            </a:bodyPr>
            <a:lstStyle/>
            <a:p>
              <a:pPr algn="ctr"/>
              <a:r>
                <a:rPr lang="en-US" sz="16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PENERJEMAH SIBI</a:t>
              </a:r>
            </a:p>
          </p:txBody>
        </p:sp>
      </p:grpSp>
      <p:grpSp>
        <p:nvGrpSpPr>
          <p:cNvPr id="72" name="Group 71">
            <a:extLst>
              <a:ext uri="{FF2B5EF4-FFF2-40B4-BE49-F238E27FC236}">
                <a16:creationId xmlns:a16="http://schemas.microsoft.com/office/drawing/2014/main" id="{DA100770-4ACE-EEFC-D07B-78C3C256C591}"/>
              </a:ext>
            </a:extLst>
          </p:cNvPr>
          <p:cNvGrpSpPr/>
          <p:nvPr/>
        </p:nvGrpSpPr>
        <p:grpSpPr>
          <a:xfrm>
            <a:off x="214069" y="2408470"/>
            <a:ext cx="4732778" cy="714144"/>
            <a:chOff x="214069" y="2408470"/>
            <a:chExt cx="4732778" cy="714144"/>
          </a:xfrm>
        </p:grpSpPr>
        <p:sp>
          <p:nvSpPr>
            <p:cNvPr id="62" name="Rounded Rectangle 61">
              <a:extLst>
                <a:ext uri="{FF2B5EF4-FFF2-40B4-BE49-F238E27FC236}">
                  <a16:creationId xmlns:a16="http://schemas.microsoft.com/office/drawing/2014/main" id="{A50631B2-1929-D096-3B8B-A493AD02CB25}"/>
                </a:ext>
              </a:extLst>
            </p:cNvPr>
            <p:cNvSpPr/>
            <p:nvPr/>
          </p:nvSpPr>
          <p:spPr>
            <a:xfrm flipH="1" flipV="1">
              <a:off x="214069" y="2408470"/>
              <a:ext cx="4732778" cy="714144"/>
            </a:xfrm>
            <a:prstGeom prst="roundRect">
              <a:avLst>
                <a:gd name="adj" fmla="val 50000"/>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47F879E-CEBD-C578-FAA0-540911105CA5}"/>
                </a:ext>
              </a:extLst>
            </p:cNvPr>
            <p:cNvSpPr/>
            <p:nvPr/>
          </p:nvSpPr>
          <p:spPr>
            <a:xfrm flipH="1">
              <a:off x="4417733" y="2510120"/>
              <a:ext cx="456346" cy="456346"/>
            </a:xfrm>
            <a:prstGeom prst="ellipse">
              <a:avLst/>
            </a:prstGeom>
            <a:gradFill>
              <a:gsLst>
                <a:gs pos="4000">
                  <a:srgbClr val="7CC9BB"/>
                </a:gs>
                <a:gs pos="100000">
                  <a:srgbClr val="187D91"/>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16">
            <a:extLst>
              <a:ext uri="{FF2B5EF4-FFF2-40B4-BE49-F238E27FC236}">
                <a16:creationId xmlns:a16="http://schemas.microsoft.com/office/drawing/2014/main" id="{FA79CAAB-38AC-C7D8-D9AC-894CA7C44885}"/>
              </a:ext>
            </a:extLst>
          </p:cNvPr>
          <p:cNvSpPr txBox="1"/>
          <p:nvPr/>
        </p:nvSpPr>
        <p:spPr>
          <a:xfrm>
            <a:off x="1787215" y="2526539"/>
            <a:ext cx="1586486" cy="492443"/>
          </a:xfrm>
          <a:prstGeom prst="rect">
            <a:avLst/>
          </a:prstGeom>
        </p:spPr>
        <p:txBody>
          <a:bodyPr wrap="square" lIns="0" tIns="0" rIns="0" bIns="0" rtlCol="0" anchor="t">
            <a:spAutoFit/>
          </a:bodyPr>
          <a:lstStyle/>
          <a:p>
            <a:pPr algn="ctr"/>
            <a:r>
              <a:rPr lang="en-US" sz="16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PENERJEMAH SUARA KE TEKS</a:t>
            </a:r>
          </a:p>
        </p:txBody>
      </p:sp>
      <p:grpSp>
        <p:nvGrpSpPr>
          <p:cNvPr id="74" name="Group 73">
            <a:extLst>
              <a:ext uri="{FF2B5EF4-FFF2-40B4-BE49-F238E27FC236}">
                <a16:creationId xmlns:a16="http://schemas.microsoft.com/office/drawing/2014/main" id="{6C63E570-E6D5-3397-6439-9509F129AB79}"/>
              </a:ext>
            </a:extLst>
          </p:cNvPr>
          <p:cNvGrpSpPr/>
          <p:nvPr/>
        </p:nvGrpSpPr>
        <p:grpSpPr>
          <a:xfrm>
            <a:off x="369420" y="3254647"/>
            <a:ext cx="4732778" cy="714144"/>
            <a:chOff x="369420" y="3254647"/>
            <a:chExt cx="4732778" cy="714144"/>
          </a:xfrm>
        </p:grpSpPr>
        <p:sp>
          <p:nvSpPr>
            <p:cNvPr id="67" name="Rounded Rectangle 66">
              <a:extLst>
                <a:ext uri="{FF2B5EF4-FFF2-40B4-BE49-F238E27FC236}">
                  <a16:creationId xmlns:a16="http://schemas.microsoft.com/office/drawing/2014/main" id="{A8918809-C272-5695-EA09-3971A93AFEBF}"/>
                </a:ext>
              </a:extLst>
            </p:cNvPr>
            <p:cNvSpPr/>
            <p:nvPr/>
          </p:nvSpPr>
          <p:spPr>
            <a:xfrm flipH="1" flipV="1">
              <a:off x="369420" y="3254647"/>
              <a:ext cx="4732778" cy="714144"/>
            </a:xfrm>
            <a:prstGeom prst="roundRect">
              <a:avLst>
                <a:gd name="adj" fmla="val 50000"/>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D5B385E-64AC-A94D-EB68-6AD0A09C3468}"/>
                </a:ext>
              </a:extLst>
            </p:cNvPr>
            <p:cNvSpPr/>
            <p:nvPr/>
          </p:nvSpPr>
          <p:spPr>
            <a:xfrm flipH="1">
              <a:off x="4582683" y="3371075"/>
              <a:ext cx="456346" cy="456346"/>
            </a:xfrm>
            <a:prstGeom prst="ellipse">
              <a:avLst/>
            </a:prstGeom>
            <a:gradFill>
              <a:gsLst>
                <a:gs pos="4000">
                  <a:srgbClr val="7CC9BB"/>
                </a:gs>
                <a:gs pos="100000">
                  <a:srgbClr val="187D91"/>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16">
              <a:extLst>
                <a:ext uri="{FF2B5EF4-FFF2-40B4-BE49-F238E27FC236}">
                  <a16:creationId xmlns:a16="http://schemas.microsoft.com/office/drawing/2014/main" id="{2A4E42AC-0B74-E973-1C27-02607184F517}"/>
                </a:ext>
              </a:extLst>
            </p:cNvPr>
            <p:cNvSpPr txBox="1"/>
            <p:nvPr/>
          </p:nvSpPr>
          <p:spPr>
            <a:xfrm>
              <a:off x="1240719" y="3334978"/>
              <a:ext cx="2689764" cy="492443"/>
            </a:xfrm>
            <a:prstGeom prst="rect">
              <a:avLst/>
            </a:prstGeom>
          </p:spPr>
          <p:txBody>
            <a:bodyPr wrap="square" lIns="0" tIns="0" rIns="0" bIns="0" rtlCol="0" anchor="t">
              <a:spAutoFit/>
            </a:bodyPr>
            <a:lstStyle/>
            <a:p>
              <a:pPr algn="ctr"/>
              <a:r>
                <a:rPr lang="en-US" sz="1600" b="1" dirty="0">
                  <a:solidFill>
                    <a:srgbClr val="187D91"/>
                  </a:solidFill>
                  <a:effectLst>
                    <a:glow rad="127000">
                      <a:schemeClr val="bg1"/>
                    </a:glow>
                    <a:outerShdw blurRad="63500" sx="102000" sy="102000" algn="ctr" rotWithShape="0">
                      <a:prstClr val="black">
                        <a:alpha val="40000"/>
                      </a:prstClr>
                    </a:outerShdw>
                  </a:effectLst>
                  <a:latin typeface="Poppins" pitchFamily="2" charset="77"/>
                  <a:cs typeface="Poppins" pitchFamily="2" charset="77"/>
                </a:rPr>
                <a:t>MENGURANGI KETIMPANGAN SOSIAL</a:t>
              </a:r>
            </a:p>
          </p:txBody>
        </p:sp>
      </p:grpSp>
      <p:pic>
        <p:nvPicPr>
          <p:cNvPr id="71" name="Picture 70">
            <a:extLst>
              <a:ext uri="{FF2B5EF4-FFF2-40B4-BE49-F238E27FC236}">
                <a16:creationId xmlns:a16="http://schemas.microsoft.com/office/drawing/2014/main" id="{DAF5A862-52EF-CBC8-440C-09035CE951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glow rad="127000">
              <a:schemeClr val="bg1"/>
            </a:glow>
            <a:outerShdw blurRad="50800" dist="50800" dir="5400000" algn="ctr" rotWithShape="0">
              <a:schemeClr val="bg1">
                <a:lumMod val="65000"/>
              </a:schemeClr>
            </a:outerShdw>
          </a:effectLst>
        </p:spPr>
      </p:pic>
      <p:sp>
        <p:nvSpPr>
          <p:cNvPr id="76" name="Oval 75">
            <a:extLst>
              <a:ext uri="{FF2B5EF4-FFF2-40B4-BE49-F238E27FC236}">
                <a16:creationId xmlns:a16="http://schemas.microsoft.com/office/drawing/2014/main" id="{2DABEB85-9070-C684-6A87-FCA2DD6F9E04}"/>
              </a:ext>
            </a:extLst>
          </p:cNvPr>
          <p:cNvSpPr/>
          <p:nvPr/>
        </p:nvSpPr>
        <p:spPr>
          <a:xfrm>
            <a:off x="743767" y="-2210378"/>
            <a:ext cx="1983756" cy="1910817"/>
          </a:xfrm>
          <a:prstGeom prst="ellipse">
            <a:avLst/>
          </a:prstGeom>
          <a:solidFill>
            <a:schemeClr val="bg1"/>
          </a:solidFill>
          <a:ln>
            <a:noFill/>
          </a:ln>
          <a:effectLst>
            <a:innerShdw blurRad="114300">
              <a:prstClr val="black"/>
            </a:inn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70AC4F4-9E99-69CC-2CD9-95CAE350DD6C}"/>
              </a:ext>
            </a:extLst>
          </p:cNvPr>
          <p:cNvSpPr/>
          <p:nvPr/>
        </p:nvSpPr>
        <p:spPr>
          <a:xfrm>
            <a:off x="3580122" y="5353472"/>
            <a:ext cx="1983756" cy="1910817"/>
          </a:xfrm>
          <a:prstGeom prst="ellipse">
            <a:avLst/>
          </a:prstGeom>
          <a:solidFill>
            <a:schemeClr val="bg1"/>
          </a:solidFill>
          <a:ln>
            <a:noFill/>
          </a:ln>
          <a:effectLst>
            <a:innerShdw blurRad="114300">
              <a:prstClr val="black"/>
            </a:inn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609A40A-6B3C-9F47-1883-D48021733507}"/>
              </a:ext>
            </a:extLst>
          </p:cNvPr>
          <p:cNvSpPr/>
          <p:nvPr/>
        </p:nvSpPr>
        <p:spPr>
          <a:xfrm>
            <a:off x="6416477" y="-2210378"/>
            <a:ext cx="1983756" cy="1910817"/>
          </a:xfrm>
          <a:prstGeom prst="ellipse">
            <a:avLst/>
          </a:prstGeom>
          <a:solidFill>
            <a:schemeClr val="bg1"/>
          </a:solidFill>
          <a:ln>
            <a:noFill/>
          </a:ln>
          <a:effectLst>
            <a:innerShdw blurRad="114300">
              <a:prstClr val="black"/>
            </a:inn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5887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500"/>
                                        <p:tgtEl>
                                          <p:spTgt spid="5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wipe(right)">
                                      <p:cBhvr>
                                        <p:cTn id="11" dur="500"/>
                                        <p:tgtEl>
                                          <p:spTgt spid="7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right)">
                                      <p:cBhvr>
                                        <p:cTn id="15" dur="500"/>
                                        <p:tgtEl>
                                          <p:spTgt spid="72"/>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4" name="Picture 13">
            <a:extLst>
              <a:ext uri="{FF2B5EF4-FFF2-40B4-BE49-F238E27FC236}">
                <a16:creationId xmlns:a16="http://schemas.microsoft.com/office/drawing/2014/main" id="{0AC3B53A-579D-E0F8-0E8A-DF1AC47834B4}"/>
              </a:ext>
            </a:extLst>
          </p:cNvPr>
          <p:cNvPicPr>
            <a:picLocks noChangeAspect="1"/>
          </p:cNvPicPr>
          <p:nvPr/>
        </p:nvPicPr>
        <p:blipFill>
          <a:blip r:embed="rId3"/>
          <a:stretch>
            <a:fillRect/>
          </a:stretch>
        </p:blipFill>
        <p:spPr>
          <a:xfrm>
            <a:off x="-10426" y="-5865"/>
            <a:ext cx="9164853" cy="5155230"/>
          </a:xfrm>
          <a:prstGeom prst="rect">
            <a:avLst/>
          </a:prstGeom>
        </p:spPr>
      </p:pic>
      <p:sp>
        <p:nvSpPr>
          <p:cNvPr id="47" name="Rounded Rectangle 46">
            <a:extLst>
              <a:ext uri="{FF2B5EF4-FFF2-40B4-BE49-F238E27FC236}">
                <a16:creationId xmlns:a16="http://schemas.microsoft.com/office/drawing/2014/main" id="{48929FBA-72A3-7113-CC69-AE8025E1BFBE}"/>
              </a:ext>
            </a:extLst>
          </p:cNvPr>
          <p:cNvSpPr/>
          <p:nvPr/>
        </p:nvSpPr>
        <p:spPr>
          <a:xfrm>
            <a:off x="1" y="-867958"/>
            <a:ext cx="9143998" cy="7046633"/>
          </a:xfrm>
          <a:prstGeom prst="roundRect">
            <a:avLst/>
          </a:prstGeom>
          <a:solidFill>
            <a:srgbClr val="2799A4">
              <a:alpha val="43652"/>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257B9A37-9788-32AB-BE09-BED6C43B2A9B}"/>
              </a:ext>
            </a:extLst>
          </p:cNvPr>
          <p:cNvGrpSpPr/>
          <p:nvPr/>
        </p:nvGrpSpPr>
        <p:grpSpPr>
          <a:xfrm>
            <a:off x="7049819" y="170028"/>
            <a:ext cx="1941618" cy="387765"/>
            <a:chOff x="974837" y="1404219"/>
            <a:chExt cx="7194326" cy="1436796"/>
          </a:xfrm>
        </p:grpSpPr>
        <p:grpSp>
          <p:nvGrpSpPr>
            <p:cNvPr id="3" name="Group 2">
              <a:extLst>
                <a:ext uri="{FF2B5EF4-FFF2-40B4-BE49-F238E27FC236}">
                  <a16:creationId xmlns:a16="http://schemas.microsoft.com/office/drawing/2014/main" id="{31585E7C-3832-8F5B-1E18-3D7EDA45F5FF}"/>
                </a:ext>
              </a:extLst>
            </p:cNvPr>
            <p:cNvGrpSpPr/>
            <p:nvPr/>
          </p:nvGrpSpPr>
          <p:grpSpPr>
            <a:xfrm>
              <a:off x="974837" y="1404219"/>
              <a:ext cx="7194326" cy="1436796"/>
              <a:chOff x="974837" y="2232961"/>
              <a:chExt cx="7194326" cy="1436796"/>
            </a:xfrm>
          </p:grpSpPr>
          <p:sp>
            <p:nvSpPr>
              <p:cNvPr id="5" name="Rectangle: Rounded Corners 32">
                <a:extLst>
                  <a:ext uri="{FF2B5EF4-FFF2-40B4-BE49-F238E27FC236}">
                    <a16:creationId xmlns:a16="http://schemas.microsoft.com/office/drawing/2014/main" id="{33A6884B-6957-94F3-1556-D65F18EB4BD9}"/>
                  </a:ext>
                </a:extLst>
              </p:cNvPr>
              <p:cNvSpPr/>
              <p:nvPr/>
            </p:nvSpPr>
            <p:spPr>
              <a:xfrm>
                <a:off x="974837" y="2232961"/>
                <a:ext cx="7194326" cy="1436796"/>
              </a:xfrm>
              <a:prstGeom prst="roundRect">
                <a:avLst>
                  <a:gd name="adj" fmla="val 50000"/>
                </a:avLst>
              </a:prstGeom>
              <a:solidFill>
                <a:schemeClr val="bg1"/>
              </a:solidFill>
              <a:ln w="57150">
                <a:solidFill>
                  <a:schemeClr val="tx1">
                    <a:lumMod val="50000"/>
                    <a:lumOff val="50000"/>
                  </a:schemeClr>
                </a:solidFill>
              </a:ln>
              <a:effectLst>
                <a:glow rad="63500">
                  <a:schemeClr val="bg1">
                    <a:lumMod val="65000"/>
                    <a:alpha val="40000"/>
                  </a:schemeClr>
                </a:glow>
              </a:effectLst>
              <a:scene3d>
                <a:camera prst="orthographicFront"/>
                <a:lightRig rig="brightRoom" dir="t"/>
              </a:scene3d>
              <a:sp3d extrusionH="76200" contourW="12700" prstMaterial="translucentPowder">
                <a:bevelT w="152400" h="50800" prst="softRound"/>
                <a:bevelB/>
                <a:extrusionClr>
                  <a:schemeClr val="tx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latin typeface="Poppins" pitchFamily="2" charset="77"/>
                </a:endParaRPr>
              </a:p>
            </p:txBody>
          </p:sp>
          <p:grpSp>
            <p:nvGrpSpPr>
              <p:cNvPr id="6" name="Group 5">
                <a:extLst>
                  <a:ext uri="{FF2B5EF4-FFF2-40B4-BE49-F238E27FC236}">
                    <a16:creationId xmlns:a16="http://schemas.microsoft.com/office/drawing/2014/main" id="{8F1207D6-2C73-DEFC-F731-33010B2C2390}"/>
                  </a:ext>
                </a:extLst>
              </p:cNvPr>
              <p:cNvGrpSpPr/>
              <p:nvPr/>
            </p:nvGrpSpPr>
            <p:grpSpPr>
              <a:xfrm>
                <a:off x="1066794" y="2436876"/>
                <a:ext cx="5999691" cy="1028966"/>
                <a:chOff x="-99691" y="3780419"/>
                <a:chExt cx="15895686" cy="2726161"/>
              </a:xfrm>
              <a:effectLst/>
            </p:grpSpPr>
            <p:sp>
              <p:nvSpPr>
                <p:cNvPr id="7" name="Freeform 6">
                  <a:extLst>
                    <a:ext uri="{FF2B5EF4-FFF2-40B4-BE49-F238E27FC236}">
                      <a16:creationId xmlns:a16="http://schemas.microsoft.com/office/drawing/2014/main" id="{D07F7594-65A0-F633-2E19-35310C8C168E}"/>
                    </a:ext>
                  </a:extLst>
                </p:cNvPr>
                <p:cNvSpPr/>
                <p:nvPr/>
              </p:nvSpPr>
              <p:spPr>
                <a:xfrm>
                  <a:off x="13395771" y="3981833"/>
                  <a:ext cx="2400224" cy="2400222"/>
                </a:xfrm>
                <a:custGeom>
                  <a:avLst/>
                  <a:gdLst/>
                  <a:ahLst/>
                  <a:cxnLst/>
                  <a:rect l="l" t="t" r="r" b="b"/>
                  <a:pathLst>
                    <a:path w="3200297" h="3200297">
                      <a:moveTo>
                        <a:pt x="0" y="0"/>
                      </a:moveTo>
                      <a:lnTo>
                        <a:pt x="3200298" y="0"/>
                      </a:lnTo>
                      <a:lnTo>
                        <a:pt x="3200298" y="3200297"/>
                      </a:lnTo>
                      <a:lnTo>
                        <a:pt x="0" y="3200297"/>
                      </a:lnTo>
                      <a:lnTo>
                        <a:pt x="0" y="0"/>
                      </a:lnTo>
                      <a:close/>
                    </a:path>
                  </a:pathLst>
                </a:custGeom>
                <a:blipFill>
                  <a:blip r:embed="rId4"/>
                  <a:stretch>
                    <a:fillRect/>
                  </a:stretch>
                </a:blipFill>
              </p:spPr>
              <p:txBody>
                <a:bodyPr/>
                <a:lstStyle/>
                <a:p>
                  <a:endParaRPr lang="en-US" dirty="0">
                    <a:latin typeface="Poppins" pitchFamily="2" charset="77"/>
                  </a:endParaRPr>
                </a:p>
              </p:txBody>
            </p:sp>
            <p:sp>
              <p:nvSpPr>
                <p:cNvPr id="8" name="Freeform 7">
                  <a:extLst>
                    <a:ext uri="{FF2B5EF4-FFF2-40B4-BE49-F238E27FC236}">
                      <a16:creationId xmlns:a16="http://schemas.microsoft.com/office/drawing/2014/main" id="{8399A0E8-0FA7-8E50-62DF-6378902723AA}"/>
                    </a:ext>
                  </a:extLst>
                </p:cNvPr>
                <p:cNvSpPr/>
                <p:nvPr/>
              </p:nvSpPr>
              <p:spPr>
                <a:xfrm>
                  <a:off x="-99691" y="4078971"/>
                  <a:ext cx="2303083" cy="2303083"/>
                </a:xfrm>
                <a:custGeom>
                  <a:avLst/>
                  <a:gdLst/>
                  <a:ahLst/>
                  <a:cxnLst/>
                  <a:rect l="l" t="t" r="r" b="b"/>
                  <a:pathLst>
                    <a:path w="3070778" h="3070778">
                      <a:moveTo>
                        <a:pt x="0" y="0"/>
                      </a:moveTo>
                      <a:lnTo>
                        <a:pt x="3070778" y="0"/>
                      </a:lnTo>
                      <a:lnTo>
                        <a:pt x="3070778" y="3070778"/>
                      </a:lnTo>
                      <a:lnTo>
                        <a:pt x="0" y="3070778"/>
                      </a:lnTo>
                      <a:lnTo>
                        <a:pt x="0" y="0"/>
                      </a:lnTo>
                      <a:close/>
                    </a:path>
                  </a:pathLst>
                </a:custGeom>
                <a:blipFill>
                  <a:blip r:embed="rId5"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9" name="Freeform 8">
                  <a:extLst>
                    <a:ext uri="{FF2B5EF4-FFF2-40B4-BE49-F238E27FC236}">
                      <a16:creationId xmlns:a16="http://schemas.microsoft.com/office/drawing/2014/main" id="{577AE15B-3EAF-8FD9-C86C-D20D1EF3B8BD}"/>
                    </a:ext>
                  </a:extLst>
                </p:cNvPr>
                <p:cNvSpPr/>
                <p:nvPr/>
              </p:nvSpPr>
              <p:spPr>
                <a:xfrm>
                  <a:off x="2315812" y="4471623"/>
                  <a:ext cx="2848063" cy="1517780"/>
                </a:xfrm>
                <a:custGeom>
                  <a:avLst/>
                  <a:gdLst/>
                  <a:ahLst/>
                  <a:cxnLst/>
                  <a:rect l="l" t="t" r="r" b="b"/>
                  <a:pathLst>
                    <a:path w="3797417" h="2023707">
                      <a:moveTo>
                        <a:pt x="0" y="0"/>
                      </a:moveTo>
                      <a:lnTo>
                        <a:pt x="3797417" y="0"/>
                      </a:lnTo>
                      <a:lnTo>
                        <a:pt x="3797417" y="2023706"/>
                      </a:lnTo>
                      <a:lnTo>
                        <a:pt x="0" y="2023706"/>
                      </a:lnTo>
                      <a:lnTo>
                        <a:pt x="0" y="0"/>
                      </a:lnTo>
                      <a:close/>
                    </a:path>
                  </a:pathLst>
                </a:custGeom>
                <a:blipFill>
                  <a:blip r:embed="rId6" cstate="hqprint">
                    <a:extLst>
                      <a:ext uri="{28A0092B-C50C-407E-A947-70E740481C1C}">
                        <a14:useLocalDpi xmlns:a14="http://schemas.microsoft.com/office/drawing/2010/main"/>
                      </a:ext>
                    </a:extLst>
                  </a:blip>
                  <a:stretch>
                    <a:fillRect/>
                  </a:stretch>
                </a:blipFill>
              </p:spPr>
              <p:txBody>
                <a:bodyPr/>
                <a:lstStyle/>
                <a:p>
                  <a:endParaRPr lang="en-US" dirty="0">
                    <a:latin typeface="Poppins" pitchFamily="2" charset="77"/>
                  </a:endParaRPr>
                </a:p>
              </p:txBody>
            </p:sp>
            <p:sp>
              <p:nvSpPr>
                <p:cNvPr id="10" name="Freeform 9">
                  <a:extLst>
                    <a:ext uri="{FF2B5EF4-FFF2-40B4-BE49-F238E27FC236}">
                      <a16:creationId xmlns:a16="http://schemas.microsoft.com/office/drawing/2014/main" id="{3C692D89-C5B2-30DC-C00B-FC79BB08126A}"/>
                    </a:ext>
                  </a:extLst>
                </p:cNvPr>
                <p:cNvSpPr/>
                <p:nvPr/>
              </p:nvSpPr>
              <p:spPr>
                <a:xfrm>
                  <a:off x="4670296" y="3780419"/>
                  <a:ext cx="4846508" cy="2726161"/>
                </a:xfrm>
                <a:custGeom>
                  <a:avLst/>
                  <a:gdLst/>
                  <a:ahLst/>
                  <a:cxnLst/>
                  <a:rect l="l" t="t" r="r" b="b"/>
                  <a:pathLst>
                    <a:path w="6462012" h="3634882">
                      <a:moveTo>
                        <a:pt x="0" y="0"/>
                      </a:moveTo>
                      <a:lnTo>
                        <a:pt x="6462012" y="0"/>
                      </a:lnTo>
                      <a:lnTo>
                        <a:pt x="6462012" y="3634882"/>
                      </a:lnTo>
                      <a:lnTo>
                        <a:pt x="0" y="3634882"/>
                      </a:lnTo>
                      <a:lnTo>
                        <a:pt x="0" y="0"/>
                      </a:lnTo>
                      <a:close/>
                    </a:path>
                  </a:pathLst>
                </a:custGeom>
                <a:blipFill>
                  <a:blip r:embed="rId7"/>
                  <a:stretch>
                    <a:fillRect/>
                  </a:stretch>
                </a:blipFill>
              </p:spPr>
              <p:txBody>
                <a:bodyPr/>
                <a:lstStyle/>
                <a:p>
                  <a:endParaRPr lang="en-US" dirty="0">
                    <a:latin typeface="Poppins" pitchFamily="2" charset="77"/>
                  </a:endParaRPr>
                </a:p>
              </p:txBody>
            </p:sp>
            <p:sp>
              <p:nvSpPr>
                <p:cNvPr id="11" name="Freeform 10">
                  <a:extLst>
                    <a:ext uri="{FF2B5EF4-FFF2-40B4-BE49-F238E27FC236}">
                      <a16:creationId xmlns:a16="http://schemas.microsoft.com/office/drawing/2014/main" id="{3DA97393-6FEE-DE76-F0B7-6172712FD178}"/>
                    </a:ext>
                  </a:extLst>
                </p:cNvPr>
                <p:cNvSpPr/>
                <p:nvPr/>
              </p:nvSpPr>
              <p:spPr>
                <a:xfrm>
                  <a:off x="8874903" y="4106356"/>
                  <a:ext cx="4591684" cy="1875478"/>
                </a:xfrm>
                <a:custGeom>
                  <a:avLst/>
                  <a:gdLst/>
                  <a:ahLst/>
                  <a:cxnLst/>
                  <a:rect l="l" t="t" r="r" b="b"/>
                  <a:pathLst>
                    <a:path w="6122247" h="2500636">
                      <a:moveTo>
                        <a:pt x="0" y="0"/>
                      </a:moveTo>
                      <a:lnTo>
                        <a:pt x="6122247" y="0"/>
                      </a:lnTo>
                      <a:lnTo>
                        <a:pt x="6122247" y="2500636"/>
                      </a:lnTo>
                      <a:lnTo>
                        <a:pt x="0" y="2500636"/>
                      </a:lnTo>
                      <a:lnTo>
                        <a:pt x="0" y="0"/>
                      </a:lnTo>
                      <a:close/>
                    </a:path>
                  </a:pathLst>
                </a:custGeom>
                <a:blipFill>
                  <a:blip r:embed="rId8"/>
                  <a:stretch>
                    <a:fillRect/>
                  </a:stretch>
                </a:blipFill>
              </p:spPr>
              <p:txBody>
                <a:bodyPr/>
                <a:lstStyle/>
                <a:p>
                  <a:endParaRPr lang="en-US" dirty="0">
                    <a:latin typeface="Poppins" pitchFamily="2" charset="77"/>
                  </a:endParaRPr>
                </a:p>
              </p:txBody>
            </p:sp>
          </p:grpSp>
        </p:grpSp>
        <p:pic>
          <p:nvPicPr>
            <p:cNvPr id="4" name="Google Shape;174;p19">
              <a:extLst>
                <a:ext uri="{FF2B5EF4-FFF2-40B4-BE49-F238E27FC236}">
                  <a16:creationId xmlns:a16="http://schemas.microsoft.com/office/drawing/2014/main" id="{6A60473A-FCF8-C76E-E882-AF18B191F385}"/>
                </a:ext>
              </a:extLst>
            </p:cNvPr>
            <p:cNvPicPr preferRelativeResize="0"/>
            <p:nvPr/>
          </p:nvPicPr>
          <p:blipFill>
            <a:blip r:embed="rId9">
              <a:alphaModFix/>
            </a:blip>
            <a:stretch>
              <a:fillRect/>
            </a:stretch>
          </p:blipFill>
          <p:spPr>
            <a:xfrm>
              <a:off x="7162107" y="1614267"/>
              <a:ext cx="761833" cy="1016699"/>
            </a:xfrm>
            <a:prstGeom prst="rect">
              <a:avLst/>
            </a:prstGeom>
            <a:noFill/>
            <a:ln>
              <a:noFill/>
            </a:ln>
          </p:spPr>
        </p:pic>
      </p:grpSp>
      <p:grpSp>
        <p:nvGrpSpPr>
          <p:cNvPr id="38" name="Group 37">
            <a:extLst>
              <a:ext uri="{FF2B5EF4-FFF2-40B4-BE49-F238E27FC236}">
                <a16:creationId xmlns:a16="http://schemas.microsoft.com/office/drawing/2014/main" id="{0DFCF2E9-AA18-3A7D-3339-87A9FF09621A}"/>
              </a:ext>
            </a:extLst>
          </p:cNvPr>
          <p:cNvGrpSpPr/>
          <p:nvPr/>
        </p:nvGrpSpPr>
        <p:grpSpPr>
          <a:xfrm>
            <a:off x="-10426" y="4382158"/>
            <a:ext cx="9246893" cy="931743"/>
            <a:chOff x="-10426" y="4382158"/>
            <a:chExt cx="9246893" cy="931743"/>
          </a:xfrm>
        </p:grpSpPr>
        <p:grpSp>
          <p:nvGrpSpPr>
            <p:cNvPr id="39" name="Group 38">
              <a:extLst>
                <a:ext uri="{FF2B5EF4-FFF2-40B4-BE49-F238E27FC236}">
                  <a16:creationId xmlns:a16="http://schemas.microsoft.com/office/drawing/2014/main" id="{A7E7075E-E9FB-003D-DB8A-92E0F70B980E}"/>
                </a:ext>
              </a:extLst>
            </p:cNvPr>
            <p:cNvGrpSpPr/>
            <p:nvPr/>
          </p:nvGrpSpPr>
          <p:grpSpPr>
            <a:xfrm>
              <a:off x="-10426" y="4382158"/>
              <a:ext cx="9246893" cy="931743"/>
              <a:chOff x="-10426" y="4382158"/>
              <a:chExt cx="9246893" cy="931743"/>
            </a:xfrm>
          </p:grpSpPr>
          <p:grpSp>
            <p:nvGrpSpPr>
              <p:cNvPr id="41" name="Group 40">
                <a:extLst>
                  <a:ext uri="{FF2B5EF4-FFF2-40B4-BE49-F238E27FC236}">
                    <a16:creationId xmlns:a16="http://schemas.microsoft.com/office/drawing/2014/main" id="{EDCE1E44-B9C2-BC98-25B4-657C56EB7402}"/>
                  </a:ext>
                </a:extLst>
              </p:cNvPr>
              <p:cNvGrpSpPr/>
              <p:nvPr/>
            </p:nvGrpSpPr>
            <p:grpSpPr>
              <a:xfrm>
                <a:off x="-10426" y="4382158"/>
                <a:ext cx="9246893" cy="931743"/>
                <a:chOff x="2903" y="4321406"/>
                <a:chExt cx="12893542" cy="1309972"/>
              </a:xfrm>
            </p:grpSpPr>
            <p:grpSp>
              <p:nvGrpSpPr>
                <p:cNvPr id="43" name="Group 42">
                  <a:extLst>
                    <a:ext uri="{FF2B5EF4-FFF2-40B4-BE49-F238E27FC236}">
                      <a16:creationId xmlns:a16="http://schemas.microsoft.com/office/drawing/2014/main" id="{24188013-CC54-A337-DD62-3EB8F2F5C340}"/>
                    </a:ext>
                  </a:extLst>
                </p:cNvPr>
                <p:cNvGrpSpPr/>
                <p:nvPr/>
              </p:nvGrpSpPr>
              <p:grpSpPr>
                <a:xfrm>
                  <a:off x="2903" y="4321406"/>
                  <a:ext cx="12885194" cy="1309970"/>
                  <a:chOff x="2903" y="4321406"/>
                  <a:chExt cx="9289004" cy="1309970"/>
                </a:xfrm>
              </p:grpSpPr>
              <p:sp>
                <p:nvSpPr>
                  <p:cNvPr id="45" name="Freeform 44">
                    <a:extLst>
                      <a:ext uri="{FF2B5EF4-FFF2-40B4-BE49-F238E27FC236}">
                        <a16:creationId xmlns:a16="http://schemas.microsoft.com/office/drawing/2014/main" id="{6E1E774A-C100-81CE-EFB2-A2A50559F281}"/>
                      </a:ext>
                    </a:extLst>
                  </p:cNvPr>
                  <p:cNvSpPr/>
                  <p:nvPr/>
                </p:nvSpPr>
                <p:spPr>
                  <a:xfrm>
                    <a:off x="2965" y="4321406"/>
                    <a:ext cx="9185583" cy="918526"/>
                  </a:xfrm>
                  <a:custGeom>
                    <a:avLst/>
                    <a:gdLst>
                      <a:gd name="connsiteX0" fmla="*/ 0 w 9185583"/>
                      <a:gd name="connsiteY0" fmla="*/ 0 h 918526"/>
                      <a:gd name="connsiteX1" fmla="*/ 148529 w 9185583"/>
                      <a:gd name="connsiteY1" fmla="*/ 202924 h 918526"/>
                      <a:gd name="connsiteX2" fmla="*/ 620585 w 9185583"/>
                      <a:gd name="connsiteY2" fmla="*/ 425495 h 918526"/>
                      <a:gd name="connsiteX3" fmla="*/ 8502896 w 9185583"/>
                      <a:gd name="connsiteY3" fmla="*/ 425495 h 918526"/>
                      <a:gd name="connsiteX4" fmla="*/ 9081974 w 9185583"/>
                      <a:gd name="connsiteY4" fmla="*/ 734114 h 918526"/>
                      <a:gd name="connsiteX5" fmla="*/ 9185584 w 9185583"/>
                      <a:gd name="connsiteY5" fmla="*/ 918527 h 918526"/>
                      <a:gd name="connsiteX6" fmla="*/ 9137064 w 9185583"/>
                      <a:gd name="connsiteY6" fmla="*/ 843346 h 918526"/>
                      <a:gd name="connsiteX7" fmla="*/ 8925990 w 9185583"/>
                      <a:gd name="connsiteY7" fmla="*/ 843346 h 918526"/>
                      <a:gd name="connsiteX8" fmla="*/ 8502896 w 9185583"/>
                      <a:gd name="connsiteY8" fmla="*/ 615152 h 918526"/>
                      <a:gd name="connsiteX9" fmla="*/ 620585 w 9185583"/>
                      <a:gd name="connsiteY9" fmla="*/ 615152 h 918526"/>
                      <a:gd name="connsiteX10" fmla="*/ 14847 w 9185583"/>
                      <a:gd name="connsiteY10" fmla="*/ 337869 h 918526"/>
                      <a:gd name="connsiteX11" fmla="*/ 14847 w 9185583"/>
                      <a:gd name="connsiteY11" fmla="*/ 843346 h 918526"/>
                      <a:gd name="connsiteX12" fmla="*/ 0 w 9185583"/>
                      <a:gd name="connsiteY12" fmla="*/ 843346 h 9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5583" h="918526">
                        <a:moveTo>
                          <a:pt x="0" y="0"/>
                        </a:moveTo>
                        <a:cubicBezTo>
                          <a:pt x="15984" y="22807"/>
                          <a:pt x="110117" y="156489"/>
                          <a:pt x="148529" y="202924"/>
                        </a:cubicBezTo>
                        <a:cubicBezTo>
                          <a:pt x="265153" y="343997"/>
                          <a:pt x="438131" y="425495"/>
                          <a:pt x="620585" y="425495"/>
                        </a:cubicBezTo>
                        <a:lnTo>
                          <a:pt x="8502896" y="425495"/>
                        </a:lnTo>
                        <a:cubicBezTo>
                          <a:pt x="8739430" y="425495"/>
                          <a:pt x="8925990" y="555640"/>
                          <a:pt x="9081974" y="734114"/>
                        </a:cubicBezTo>
                        <a:cubicBezTo>
                          <a:pt x="9110909" y="767282"/>
                          <a:pt x="9177497" y="879041"/>
                          <a:pt x="9185584" y="918527"/>
                        </a:cubicBezTo>
                        <a:lnTo>
                          <a:pt x="9137064" y="843346"/>
                        </a:lnTo>
                        <a:lnTo>
                          <a:pt x="8925990" y="843346"/>
                        </a:lnTo>
                        <a:cubicBezTo>
                          <a:pt x="8810187" y="714719"/>
                          <a:pt x="8676253" y="615152"/>
                          <a:pt x="8502896" y="615152"/>
                        </a:cubicBezTo>
                        <a:lnTo>
                          <a:pt x="620585" y="615152"/>
                        </a:lnTo>
                        <a:cubicBezTo>
                          <a:pt x="387968" y="615152"/>
                          <a:pt x="167103" y="513753"/>
                          <a:pt x="14847" y="337869"/>
                        </a:cubicBezTo>
                        <a:lnTo>
                          <a:pt x="14847" y="843346"/>
                        </a:lnTo>
                        <a:lnTo>
                          <a:pt x="0" y="843346"/>
                        </a:lnTo>
                        <a:close/>
                      </a:path>
                    </a:pathLst>
                  </a:custGeom>
                  <a:solidFill>
                    <a:srgbClr val="7CC9BB"/>
                  </a:solidFill>
                  <a:ln w="16173"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C0FBEF3C-7AFF-EBAC-F655-AF65D2A1A355}"/>
                      </a:ext>
                    </a:extLst>
                  </p:cNvPr>
                  <p:cNvSpPr/>
                  <p:nvPr/>
                </p:nvSpPr>
                <p:spPr>
                  <a:xfrm>
                    <a:off x="2903" y="4493247"/>
                    <a:ext cx="9289004" cy="1138129"/>
                  </a:xfrm>
                  <a:custGeom>
                    <a:avLst/>
                    <a:gdLst>
                      <a:gd name="connsiteX0" fmla="*/ 9289004 w 9289004"/>
                      <a:gd name="connsiteY0" fmla="*/ 1138129 h 1138129"/>
                      <a:gd name="connsiteX1" fmla="*/ 9058788 w 9289004"/>
                      <a:gd name="connsiteY1" fmla="*/ 579773 h 1138129"/>
                      <a:gd name="connsiteX2" fmla="*/ 8502959 w 9289004"/>
                      <a:gd name="connsiteY2" fmla="*/ 348483 h 1138129"/>
                      <a:gd name="connsiteX3" fmla="*/ 620648 w 9289004"/>
                      <a:gd name="connsiteY3" fmla="*/ 348483 h 1138129"/>
                      <a:gd name="connsiteX4" fmla="*/ 75938 w 9289004"/>
                      <a:gd name="connsiteY4" fmla="*/ 91796 h 1138129"/>
                      <a:gd name="connsiteX5" fmla="*/ 0 w 9289004"/>
                      <a:gd name="connsiteY5" fmla="*/ 0 h 1138129"/>
                      <a:gd name="connsiteX6" fmla="*/ 0 w 9289004"/>
                      <a:gd name="connsiteY6" fmla="*/ 1138129 h 1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004" h="1138129">
                        <a:moveTo>
                          <a:pt x="9289004" y="1138129"/>
                        </a:moveTo>
                        <a:cubicBezTo>
                          <a:pt x="9289004" y="928698"/>
                          <a:pt x="9206179" y="727859"/>
                          <a:pt x="9058788" y="579773"/>
                        </a:cubicBezTo>
                        <a:cubicBezTo>
                          <a:pt x="8911397" y="431687"/>
                          <a:pt x="8711442" y="348483"/>
                          <a:pt x="8502959" y="348483"/>
                        </a:cubicBezTo>
                        <a:lnTo>
                          <a:pt x="620648" y="348483"/>
                        </a:lnTo>
                        <a:cubicBezTo>
                          <a:pt x="410143" y="348483"/>
                          <a:pt x="210568" y="254413"/>
                          <a:pt x="75938" y="91796"/>
                        </a:cubicBezTo>
                        <a:cubicBezTo>
                          <a:pt x="32662" y="39422"/>
                          <a:pt x="0" y="0"/>
                          <a:pt x="0" y="0"/>
                        </a:cubicBezTo>
                        <a:lnTo>
                          <a:pt x="0" y="1138129"/>
                        </a:lnTo>
                        <a:close/>
                      </a:path>
                    </a:pathLst>
                  </a:custGeom>
                  <a:gradFill flip="none" rotWithShape="1">
                    <a:gsLst>
                      <a:gs pos="0">
                        <a:srgbClr val="2799A4"/>
                      </a:gs>
                      <a:gs pos="74000">
                        <a:srgbClr val="187D91"/>
                      </a:gs>
                      <a:gs pos="83000">
                        <a:srgbClr val="187D91"/>
                      </a:gs>
                      <a:gs pos="100000">
                        <a:srgbClr val="0D4D68"/>
                      </a:gs>
                    </a:gsLst>
                    <a:lin ang="0" scaled="1"/>
                    <a:tileRect/>
                  </a:gradFill>
                  <a:ln w="16173" cap="flat">
                    <a:noFill/>
                    <a:prstDash val="solid"/>
                    <a:miter/>
                  </a:ln>
                </p:spPr>
                <p:txBody>
                  <a:bodyPr rtlCol="0" anchor="ctr"/>
                  <a:lstStyle/>
                  <a:p>
                    <a:endParaRPr lang="en-US"/>
                  </a:p>
                </p:txBody>
              </p:sp>
            </p:grpSp>
            <p:sp>
              <p:nvSpPr>
                <p:cNvPr id="44" name="Freeform 43">
                  <a:extLst>
                    <a:ext uri="{FF2B5EF4-FFF2-40B4-BE49-F238E27FC236}">
                      <a16:creationId xmlns:a16="http://schemas.microsoft.com/office/drawing/2014/main" id="{1D4FA4EB-E194-1D80-7C0C-8234D6F5F1F1}"/>
                    </a:ext>
                  </a:extLst>
                </p:cNvPr>
                <p:cNvSpPr/>
                <p:nvPr/>
              </p:nvSpPr>
              <p:spPr>
                <a:xfrm>
                  <a:off x="11466763" y="4822056"/>
                  <a:ext cx="1429682" cy="809322"/>
                </a:xfrm>
                <a:custGeom>
                  <a:avLst/>
                  <a:gdLst>
                    <a:gd name="connsiteX0" fmla="*/ 0 w 1265041"/>
                    <a:gd name="connsiteY0" fmla="*/ 0 h 789646"/>
                    <a:gd name="connsiteX1" fmla="*/ 478996 w 1265041"/>
                    <a:gd name="connsiteY1" fmla="*/ 0 h 789646"/>
                    <a:gd name="connsiteX2" fmla="*/ 1034825 w 1265041"/>
                    <a:gd name="connsiteY2" fmla="*/ 231290 h 789646"/>
                    <a:gd name="connsiteX3" fmla="*/ 1265041 w 1265041"/>
                    <a:gd name="connsiteY3" fmla="*/ 789646 h 789646"/>
                    <a:gd name="connsiteX4" fmla="*/ 431161 w 1265041"/>
                    <a:gd name="connsiteY4" fmla="*/ 789646 h 789646"/>
                    <a:gd name="connsiteX5" fmla="*/ 425074 w 1265041"/>
                    <a:gd name="connsiteY5" fmla="*/ 712476 h 789646"/>
                    <a:gd name="connsiteX6" fmla="*/ 316505 w 1265041"/>
                    <a:gd name="connsiteY6" fmla="*/ 416334 h 789646"/>
                    <a:gd name="connsiteX7" fmla="*/ 31251 w 1265041"/>
                    <a:gd name="connsiteY7" fmla="*/ 31194 h 7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41" h="789646">
                      <a:moveTo>
                        <a:pt x="0" y="0"/>
                      </a:moveTo>
                      <a:lnTo>
                        <a:pt x="478996" y="0"/>
                      </a:lnTo>
                      <a:cubicBezTo>
                        <a:pt x="687479" y="0"/>
                        <a:pt x="887434" y="83204"/>
                        <a:pt x="1034825" y="231290"/>
                      </a:cubicBezTo>
                      <a:cubicBezTo>
                        <a:pt x="1182216" y="379376"/>
                        <a:pt x="1265041" y="580215"/>
                        <a:pt x="1265041" y="789646"/>
                      </a:cubicBezTo>
                      <a:lnTo>
                        <a:pt x="431161" y="789646"/>
                      </a:lnTo>
                      <a:lnTo>
                        <a:pt x="425074" y="712476"/>
                      </a:lnTo>
                      <a:cubicBezTo>
                        <a:pt x="409470" y="623886"/>
                        <a:pt x="374912" y="524303"/>
                        <a:pt x="316505" y="416334"/>
                      </a:cubicBezTo>
                      <a:cubicBezTo>
                        <a:pt x="222167" y="242014"/>
                        <a:pt x="143145" y="145093"/>
                        <a:pt x="31251" y="31194"/>
                      </a:cubicBezTo>
                      <a:close/>
                    </a:path>
                  </a:pathLst>
                </a:custGeom>
                <a:solidFill>
                  <a:srgbClr val="7CC9BB"/>
                </a:solidFill>
                <a:ln w="16173" cap="flat">
                  <a:noFill/>
                  <a:prstDash val="solid"/>
                  <a:miter/>
                </a:ln>
              </p:spPr>
              <p:txBody>
                <a:bodyPr rtlCol="0" anchor="ctr"/>
                <a:lstStyle/>
                <a:p>
                  <a:endParaRPr lang="en-US"/>
                </a:p>
              </p:txBody>
            </p:sp>
          </p:grpSp>
          <p:sp>
            <p:nvSpPr>
              <p:cNvPr id="42" name="Rounded Rectangle 41">
                <a:extLst>
                  <a:ext uri="{FF2B5EF4-FFF2-40B4-BE49-F238E27FC236}">
                    <a16:creationId xmlns:a16="http://schemas.microsoft.com/office/drawing/2014/main" id="{86055142-3862-7C05-0940-A96B7F941A25}"/>
                  </a:ext>
                </a:extLst>
              </p:cNvPr>
              <p:cNvSpPr/>
              <p:nvPr/>
            </p:nvSpPr>
            <p:spPr>
              <a:xfrm>
                <a:off x="8571596" y="4849329"/>
                <a:ext cx="533049" cy="292966"/>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5F7BD5E-4E08-1F4E-998C-6CBF5C4C81B8}" type="slidenum">
                  <a:rPr lang="en-US" sz="1800" b="1" smtClean="0">
                    <a:solidFill>
                      <a:schemeClr val="lt1"/>
                    </a:solidFill>
                    <a:latin typeface="Montserrat ExtraBold" pitchFamily="2" charset="77"/>
                  </a:rPr>
                  <a:pPr algn="ctr"/>
                  <a:t>9</a:t>
                </a:fld>
                <a:endParaRPr lang="en-US" sz="1800" b="1" dirty="0">
                  <a:solidFill>
                    <a:schemeClr val="lt1"/>
                  </a:solidFill>
                  <a:latin typeface="Montserrat ExtraBold" pitchFamily="2" charset="77"/>
                </a:endParaRPr>
              </a:p>
            </p:txBody>
          </p:sp>
        </p:grpSp>
        <p:sp>
          <p:nvSpPr>
            <p:cNvPr id="40" name="TextBox 39">
              <a:extLst>
                <a:ext uri="{FF2B5EF4-FFF2-40B4-BE49-F238E27FC236}">
                  <a16:creationId xmlns:a16="http://schemas.microsoft.com/office/drawing/2014/main" id="{7E675AE7-FB92-1D2B-4738-9B673E811312}"/>
                </a:ext>
              </a:extLst>
            </p:cNvPr>
            <p:cNvSpPr txBox="1"/>
            <p:nvPr/>
          </p:nvSpPr>
          <p:spPr>
            <a:xfrm>
              <a:off x="-1" y="4860383"/>
              <a:ext cx="8449347" cy="215444"/>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PKM-KC |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Glovitoo</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Sarung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tangan</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pintar</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berbasis</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i="1"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deep learning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sebagai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alat</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bantu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komunikasi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multifungsi</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untuk</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penyandang</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Tunarungu</a:t>
              </a:r>
              <a:r>
                <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rPr>
                <a:t> dan </a:t>
              </a:r>
              <a:r>
                <a:rPr lang="en-US" sz="800" dirty="0" err="1">
                  <a:solidFill>
                    <a:schemeClr val="bg1"/>
                  </a:solidFill>
                  <a:effectLst>
                    <a:outerShdw blurRad="50800" dist="38100" dir="2700000" algn="tl" rotWithShape="0">
                      <a:prstClr val="black">
                        <a:alpha val="40000"/>
                      </a:prstClr>
                    </a:outerShdw>
                  </a:effectLst>
                  <a:latin typeface="Poppins" pitchFamily="2" charset="77"/>
                  <a:cs typeface="Poppins" pitchFamily="2" charset="77"/>
                </a:rPr>
                <a:t>Tunawicara</a:t>
              </a:r>
              <a:endParaRPr lang="en-US" sz="800" dirty="0">
                <a:solidFill>
                  <a:schemeClr val="bg1"/>
                </a:solidFill>
                <a:effectLst>
                  <a:outerShdw blurRad="50800" dist="38100" dir="2700000" algn="tl" rotWithShape="0">
                    <a:prstClr val="black">
                      <a:alpha val="40000"/>
                    </a:prstClr>
                  </a:outerShdw>
                </a:effectLst>
                <a:latin typeface="Poppins" pitchFamily="2" charset="77"/>
                <a:cs typeface="Poppins" pitchFamily="2" charset="77"/>
              </a:endParaRPr>
            </a:p>
          </p:txBody>
        </p:sp>
      </p:grpSp>
      <p:sp>
        <p:nvSpPr>
          <p:cNvPr id="49" name="TextBox 12">
            <a:extLst>
              <a:ext uri="{FF2B5EF4-FFF2-40B4-BE49-F238E27FC236}">
                <a16:creationId xmlns:a16="http://schemas.microsoft.com/office/drawing/2014/main" id="{B5B770C2-929A-2DC3-743F-67B1EE058127}"/>
              </a:ext>
            </a:extLst>
          </p:cNvPr>
          <p:cNvSpPr txBox="1"/>
          <p:nvPr/>
        </p:nvSpPr>
        <p:spPr>
          <a:xfrm>
            <a:off x="2352245" y="152185"/>
            <a:ext cx="4165459" cy="441177"/>
          </a:xfrm>
          <a:prstGeom prst="roundRect">
            <a:avLst/>
          </a:prstGeom>
          <a:solidFill>
            <a:srgbClr val="187D91"/>
          </a:solidFill>
          <a:scene3d>
            <a:camera prst="orthographicFront"/>
            <a:lightRig rig="threePt" dir="t"/>
          </a:scene3d>
          <a:sp3d>
            <a:bevelT/>
          </a:sp3d>
        </p:spPr>
        <p:txBody>
          <a:bodyPr wrap="none" lIns="0" tIns="0" rIns="0" bIns="0" rtlCol="0" anchor="ctr" anchorCtr="0">
            <a:normAutofit/>
          </a:bodyPr>
          <a:lstStyle/>
          <a:p>
            <a:pPr algn="ctr"/>
            <a:r>
              <a:rPr lang="en-US" sz="2400" b="1" dirty="0">
                <a:solidFill>
                  <a:schemeClr val="bg1"/>
                </a:solidFill>
                <a:effectLst/>
                <a:latin typeface="Montserrat ExtraBold" pitchFamily="2" charset="77"/>
              </a:rPr>
              <a:t>MANFAAT GLOVITOO</a:t>
            </a:r>
          </a:p>
        </p:txBody>
      </p:sp>
      <p:sp>
        <p:nvSpPr>
          <p:cNvPr id="50" name="Oval 49">
            <a:extLst>
              <a:ext uri="{FF2B5EF4-FFF2-40B4-BE49-F238E27FC236}">
                <a16:creationId xmlns:a16="http://schemas.microsoft.com/office/drawing/2014/main" id="{5F2852D7-283E-25F1-ECEF-04847ECFE683}"/>
              </a:ext>
            </a:extLst>
          </p:cNvPr>
          <p:cNvSpPr/>
          <p:nvPr/>
        </p:nvSpPr>
        <p:spPr>
          <a:xfrm>
            <a:off x="743767" y="1380582"/>
            <a:ext cx="1983756" cy="1910817"/>
          </a:xfrm>
          <a:prstGeom prst="ellipse">
            <a:avLst/>
          </a:prstGeom>
          <a:solidFill>
            <a:schemeClr val="bg1"/>
          </a:solidFill>
          <a:ln>
            <a:noFill/>
          </a:ln>
          <a:effectLst>
            <a:innerShdw blurRad="114300">
              <a:prstClr val="black"/>
            </a:inn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6F2AE14-4D64-3B01-2E8B-93C95DB772DD}"/>
              </a:ext>
            </a:extLst>
          </p:cNvPr>
          <p:cNvSpPr/>
          <p:nvPr/>
        </p:nvSpPr>
        <p:spPr>
          <a:xfrm>
            <a:off x="3580122" y="1380582"/>
            <a:ext cx="1983756" cy="1910817"/>
          </a:xfrm>
          <a:prstGeom prst="ellipse">
            <a:avLst/>
          </a:prstGeom>
          <a:solidFill>
            <a:schemeClr val="bg1"/>
          </a:solidFill>
          <a:ln>
            <a:noFill/>
          </a:ln>
          <a:effectLst>
            <a:innerShdw blurRad="114300">
              <a:prstClr val="black"/>
            </a:inn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4B0DCD2-5D79-4C5A-760F-A0D9EAF0AC51}"/>
              </a:ext>
            </a:extLst>
          </p:cNvPr>
          <p:cNvSpPr/>
          <p:nvPr/>
        </p:nvSpPr>
        <p:spPr>
          <a:xfrm>
            <a:off x="6416477" y="1380582"/>
            <a:ext cx="1983756" cy="1910817"/>
          </a:xfrm>
          <a:prstGeom prst="ellipse">
            <a:avLst/>
          </a:prstGeom>
          <a:solidFill>
            <a:schemeClr val="bg1"/>
          </a:solidFill>
          <a:ln>
            <a:noFill/>
          </a:ln>
          <a:effectLst>
            <a:innerShdw blurRad="114300">
              <a:prstClr val="black"/>
            </a:inn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01817A60-137B-E802-383E-2C6AD8E4BB36}"/>
              </a:ext>
            </a:extLst>
          </p:cNvPr>
          <p:cNvGrpSpPr/>
          <p:nvPr/>
        </p:nvGrpSpPr>
        <p:grpSpPr>
          <a:xfrm>
            <a:off x="490873" y="1025243"/>
            <a:ext cx="2360661" cy="3737088"/>
            <a:chOff x="490873" y="1025243"/>
            <a:chExt cx="2360661" cy="3737088"/>
          </a:xfrm>
        </p:grpSpPr>
        <p:pic>
          <p:nvPicPr>
            <p:cNvPr id="74" name="Graphic 73">
              <a:extLst>
                <a:ext uri="{FF2B5EF4-FFF2-40B4-BE49-F238E27FC236}">
                  <a16:creationId xmlns:a16="http://schemas.microsoft.com/office/drawing/2014/main" id="{FBC27E96-BC06-8B49-20C9-952123B854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0873" y="1025243"/>
              <a:ext cx="2344839" cy="3737088"/>
            </a:xfrm>
            <a:prstGeom prst="rect">
              <a:avLst/>
            </a:prstGeom>
            <a:effectLst>
              <a:outerShdw blurRad="63500" sx="102000" sy="102000" algn="ctr" rotWithShape="0">
                <a:prstClr val="black">
                  <a:alpha val="40000"/>
                </a:prstClr>
              </a:outerShdw>
            </a:effectLst>
          </p:spPr>
        </p:pic>
        <p:sp>
          <p:nvSpPr>
            <p:cNvPr id="57" name="TextBox 56">
              <a:extLst>
                <a:ext uri="{FF2B5EF4-FFF2-40B4-BE49-F238E27FC236}">
                  <a16:creationId xmlns:a16="http://schemas.microsoft.com/office/drawing/2014/main" id="{752FB0F3-ED82-9BBE-C3FC-FC685579FA34}"/>
                </a:ext>
              </a:extLst>
            </p:cNvPr>
            <p:cNvSpPr txBox="1"/>
            <p:nvPr/>
          </p:nvSpPr>
          <p:spPr>
            <a:xfrm>
              <a:off x="619756" y="3414828"/>
              <a:ext cx="2231778" cy="1061829"/>
            </a:xfrm>
            <a:prstGeom prst="rect">
              <a:avLst/>
            </a:prstGeom>
            <a:noFill/>
          </p:spPr>
          <p:txBody>
            <a:bodyPr wrap="square">
              <a:spAutoFit/>
            </a:bodyPr>
            <a:lstStyle/>
            <a:p>
              <a:pPr marL="0" lvl="0" indent="0" algn="ctr" rtl="0">
                <a:spcBef>
                  <a:spcPts val="0"/>
                </a:spcBef>
                <a:spcAft>
                  <a:spcPts val="0"/>
                </a:spcAft>
                <a:buNone/>
              </a:pP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Mendukung</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SDGs ke-10 dan ke-4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dengan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mengurangi</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ketimpangan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dan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meningkatkan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pendidikan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berkualitas</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untuk</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penyandang</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disabilitas</a:t>
              </a:r>
              <a:endPar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endParaRPr>
            </a:p>
          </p:txBody>
        </p:sp>
        <p:pic>
          <p:nvPicPr>
            <p:cNvPr id="60" name="Google Shape;237;p21">
              <a:extLst>
                <a:ext uri="{FF2B5EF4-FFF2-40B4-BE49-F238E27FC236}">
                  <a16:creationId xmlns:a16="http://schemas.microsoft.com/office/drawing/2014/main" id="{70EAE024-25A7-4E26-85F0-168978DBB553}"/>
                </a:ext>
              </a:extLst>
            </p:cNvPr>
            <p:cNvPicPr preferRelativeResize="0"/>
            <p:nvPr/>
          </p:nvPicPr>
          <p:blipFill>
            <a:blip r:embed="rId12">
              <a:alphaModFix/>
            </a:blip>
            <a:stretch>
              <a:fillRect/>
            </a:stretch>
          </p:blipFill>
          <p:spPr>
            <a:xfrm>
              <a:off x="958363" y="1649078"/>
              <a:ext cx="1551297" cy="1372841"/>
            </a:xfrm>
            <a:prstGeom prst="rect">
              <a:avLst/>
            </a:prstGeom>
            <a:noFill/>
            <a:ln>
              <a:noFill/>
            </a:ln>
          </p:spPr>
        </p:pic>
        <p:pic>
          <p:nvPicPr>
            <p:cNvPr id="61" name="Google Shape;235;p21">
              <a:extLst>
                <a:ext uri="{FF2B5EF4-FFF2-40B4-BE49-F238E27FC236}">
                  <a16:creationId xmlns:a16="http://schemas.microsoft.com/office/drawing/2014/main" id="{7C04619D-C392-9F87-BB62-07C3B989D28D}"/>
                </a:ext>
              </a:extLst>
            </p:cNvPr>
            <p:cNvPicPr preferRelativeResize="0"/>
            <p:nvPr/>
          </p:nvPicPr>
          <p:blipFill>
            <a:blip r:embed="rId13">
              <a:alphaModFix/>
            </a:blip>
            <a:stretch>
              <a:fillRect/>
            </a:stretch>
          </p:blipFill>
          <p:spPr>
            <a:xfrm>
              <a:off x="1062651" y="2060994"/>
              <a:ext cx="640617" cy="640617"/>
            </a:xfrm>
            <a:prstGeom prst="rect">
              <a:avLst/>
            </a:prstGeom>
            <a:noFill/>
            <a:ln>
              <a:noFill/>
            </a:ln>
          </p:spPr>
        </p:pic>
        <p:pic>
          <p:nvPicPr>
            <p:cNvPr id="62" name="Google Shape;236;p21">
              <a:extLst>
                <a:ext uri="{FF2B5EF4-FFF2-40B4-BE49-F238E27FC236}">
                  <a16:creationId xmlns:a16="http://schemas.microsoft.com/office/drawing/2014/main" id="{C0BB6760-3EC0-CF72-BF4C-F1A2ECF70CD5}"/>
                </a:ext>
              </a:extLst>
            </p:cNvPr>
            <p:cNvPicPr preferRelativeResize="0"/>
            <p:nvPr/>
          </p:nvPicPr>
          <p:blipFill>
            <a:blip r:embed="rId14">
              <a:alphaModFix/>
            </a:blip>
            <a:stretch>
              <a:fillRect/>
            </a:stretch>
          </p:blipFill>
          <p:spPr>
            <a:xfrm>
              <a:off x="1703268" y="2060994"/>
              <a:ext cx="640617" cy="640617"/>
            </a:xfrm>
            <a:prstGeom prst="rect">
              <a:avLst/>
            </a:prstGeom>
            <a:noFill/>
            <a:ln>
              <a:noFill/>
            </a:ln>
          </p:spPr>
        </p:pic>
        <p:sp>
          <p:nvSpPr>
            <p:cNvPr id="64" name="TextBox 63">
              <a:extLst>
                <a:ext uri="{FF2B5EF4-FFF2-40B4-BE49-F238E27FC236}">
                  <a16:creationId xmlns:a16="http://schemas.microsoft.com/office/drawing/2014/main" id="{55BC7A2C-8C7E-1BF2-655D-02875F8457DC}"/>
                </a:ext>
              </a:extLst>
            </p:cNvPr>
            <p:cNvSpPr txBox="1"/>
            <p:nvPr/>
          </p:nvSpPr>
          <p:spPr>
            <a:xfrm>
              <a:off x="782241" y="3028815"/>
              <a:ext cx="1903539" cy="338554"/>
            </a:xfrm>
            <a:prstGeom prst="rect">
              <a:avLst/>
            </a:prstGeom>
            <a:solidFill>
              <a:srgbClr val="187D91"/>
            </a:solidFill>
          </p:spPr>
          <p:txBody>
            <a:bodyPr wrap="square">
              <a:spAutoFit/>
            </a:bodyPr>
            <a:lstStyle/>
            <a:p>
              <a:pPr algn="ctr"/>
              <a:r>
                <a:rPr lang="en-US" sz="1600" b="1" dirty="0">
                  <a:solidFill>
                    <a:schemeClr val="bg1"/>
                  </a:solidFill>
                  <a:latin typeface="Poppins" pitchFamily="2" charset="77"/>
                  <a:cs typeface="Poppins" pitchFamily="2" charset="77"/>
                </a:rPr>
                <a:t>PEMERINTAH</a:t>
              </a:r>
            </a:p>
          </p:txBody>
        </p:sp>
      </p:grpSp>
      <p:grpSp>
        <p:nvGrpSpPr>
          <p:cNvPr id="80" name="Group 79">
            <a:extLst>
              <a:ext uri="{FF2B5EF4-FFF2-40B4-BE49-F238E27FC236}">
                <a16:creationId xmlns:a16="http://schemas.microsoft.com/office/drawing/2014/main" id="{78B80FBF-3F45-C330-17D0-15DB4A9FD31F}"/>
              </a:ext>
            </a:extLst>
          </p:cNvPr>
          <p:cNvGrpSpPr/>
          <p:nvPr/>
        </p:nvGrpSpPr>
        <p:grpSpPr>
          <a:xfrm>
            <a:off x="3324014" y="1025243"/>
            <a:ext cx="2401902" cy="3737088"/>
            <a:chOff x="3324014" y="1025243"/>
            <a:chExt cx="2401902" cy="3737088"/>
          </a:xfrm>
        </p:grpSpPr>
        <p:pic>
          <p:nvPicPr>
            <p:cNvPr id="75" name="Graphic 74">
              <a:extLst>
                <a:ext uri="{FF2B5EF4-FFF2-40B4-BE49-F238E27FC236}">
                  <a16:creationId xmlns:a16="http://schemas.microsoft.com/office/drawing/2014/main" id="{168FA079-A5C6-9CFD-E330-38E732BD27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24014" y="1025243"/>
              <a:ext cx="2344839" cy="3737088"/>
            </a:xfrm>
            <a:prstGeom prst="rect">
              <a:avLst/>
            </a:prstGeom>
            <a:effectLst>
              <a:outerShdw blurRad="63500" sx="102000" sy="102000" algn="ctr" rotWithShape="0">
                <a:prstClr val="black">
                  <a:alpha val="40000"/>
                </a:prstClr>
              </a:outerShdw>
            </a:effectLst>
          </p:spPr>
        </p:pic>
        <p:sp>
          <p:nvSpPr>
            <p:cNvPr id="56" name="TextBox 55">
              <a:extLst>
                <a:ext uri="{FF2B5EF4-FFF2-40B4-BE49-F238E27FC236}">
                  <a16:creationId xmlns:a16="http://schemas.microsoft.com/office/drawing/2014/main" id="{C8D7891A-3C91-79AB-8170-B2188767E1D5}"/>
                </a:ext>
              </a:extLst>
            </p:cNvPr>
            <p:cNvSpPr txBox="1"/>
            <p:nvPr/>
          </p:nvSpPr>
          <p:spPr>
            <a:xfrm>
              <a:off x="3494138" y="3414828"/>
              <a:ext cx="2231778" cy="900246"/>
            </a:xfrm>
            <a:prstGeom prst="rect">
              <a:avLst/>
            </a:prstGeom>
            <a:noFill/>
          </p:spPr>
          <p:txBody>
            <a:bodyPr wrap="square">
              <a:spAutoFit/>
            </a:bodyPr>
            <a:lstStyle/>
            <a:p>
              <a:pPr marL="0" lvl="0" indent="0" algn="ctr" rtl="0">
                <a:spcBef>
                  <a:spcPts val="0"/>
                </a:spcBef>
                <a:spcAft>
                  <a:spcPts val="0"/>
                </a:spcAft>
                <a:buNone/>
              </a:pP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Meningkatkan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kualitas</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hidup</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penyandang</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disabilitas</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dengan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memberikan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akses</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yang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lebih</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luas</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dan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efektif</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dalam</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berkomunikasi</a:t>
              </a:r>
              <a:endPar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endParaRPr>
            </a:p>
          </p:txBody>
        </p:sp>
        <p:sp>
          <p:nvSpPr>
            <p:cNvPr id="65" name="TextBox 64">
              <a:extLst>
                <a:ext uri="{FF2B5EF4-FFF2-40B4-BE49-F238E27FC236}">
                  <a16:creationId xmlns:a16="http://schemas.microsoft.com/office/drawing/2014/main" id="{B908D31E-125C-3C6B-E4DE-87BC8BEE3F51}"/>
                </a:ext>
              </a:extLst>
            </p:cNvPr>
            <p:cNvSpPr txBox="1"/>
            <p:nvPr/>
          </p:nvSpPr>
          <p:spPr>
            <a:xfrm>
              <a:off x="3625070" y="3028815"/>
              <a:ext cx="1903539" cy="338554"/>
            </a:xfrm>
            <a:prstGeom prst="rect">
              <a:avLst/>
            </a:prstGeom>
            <a:solidFill>
              <a:srgbClr val="187D91"/>
            </a:solidFill>
          </p:spPr>
          <p:txBody>
            <a:bodyPr wrap="square">
              <a:spAutoFit/>
            </a:bodyPr>
            <a:lstStyle/>
            <a:p>
              <a:pPr algn="ctr"/>
              <a:r>
                <a:rPr lang="en-US" sz="1600" b="1" dirty="0">
                  <a:solidFill>
                    <a:schemeClr val="bg1"/>
                  </a:solidFill>
                  <a:latin typeface="Poppins" pitchFamily="2" charset="77"/>
                  <a:cs typeface="Poppins" pitchFamily="2" charset="77"/>
                </a:rPr>
                <a:t>MASYARAKAT</a:t>
              </a:r>
            </a:p>
          </p:txBody>
        </p:sp>
        <p:pic>
          <p:nvPicPr>
            <p:cNvPr id="70" name="Picture 69">
              <a:extLst>
                <a:ext uri="{FF2B5EF4-FFF2-40B4-BE49-F238E27FC236}">
                  <a16:creationId xmlns:a16="http://schemas.microsoft.com/office/drawing/2014/main" id="{D519680E-FFE4-BD40-265F-72AE019EF20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20126" y="1681606"/>
              <a:ext cx="1277039" cy="1308767"/>
            </a:xfrm>
            <a:prstGeom prst="rect">
              <a:avLst/>
            </a:prstGeom>
          </p:spPr>
        </p:pic>
      </p:grpSp>
      <p:grpSp>
        <p:nvGrpSpPr>
          <p:cNvPr id="81" name="Group 80">
            <a:extLst>
              <a:ext uri="{FF2B5EF4-FFF2-40B4-BE49-F238E27FC236}">
                <a16:creationId xmlns:a16="http://schemas.microsoft.com/office/drawing/2014/main" id="{324578A7-DBF3-9577-FBEB-E859CE944AB3}"/>
              </a:ext>
            </a:extLst>
          </p:cNvPr>
          <p:cNvGrpSpPr/>
          <p:nvPr/>
        </p:nvGrpSpPr>
        <p:grpSpPr>
          <a:xfrm>
            <a:off x="6157156" y="1025243"/>
            <a:ext cx="2367088" cy="3737088"/>
            <a:chOff x="6157156" y="1025243"/>
            <a:chExt cx="2367088" cy="3737088"/>
          </a:xfrm>
        </p:grpSpPr>
        <p:pic>
          <p:nvPicPr>
            <p:cNvPr id="76" name="Graphic 75">
              <a:extLst>
                <a:ext uri="{FF2B5EF4-FFF2-40B4-BE49-F238E27FC236}">
                  <a16:creationId xmlns:a16="http://schemas.microsoft.com/office/drawing/2014/main" id="{D03BA62A-CA66-09D0-357D-3F2AC7D1CD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57156" y="1025243"/>
              <a:ext cx="2344839" cy="3737088"/>
            </a:xfrm>
            <a:prstGeom prst="rect">
              <a:avLst/>
            </a:prstGeom>
            <a:effectLst>
              <a:outerShdw blurRad="63500" sx="102000" sy="102000" algn="ctr" rotWithShape="0">
                <a:prstClr val="black">
                  <a:alpha val="40000"/>
                </a:prstClr>
              </a:outerShdw>
            </a:effectLst>
          </p:spPr>
        </p:pic>
        <p:sp>
          <p:nvSpPr>
            <p:cNvPr id="55" name="TextBox 54">
              <a:extLst>
                <a:ext uri="{FF2B5EF4-FFF2-40B4-BE49-F238E27FC236}">
                  <a16:creationId xmlns:a16="http://schemas.microsoft.com/office/drawing/2014/main" id="{D90CF3C6-C480-F72A-E29D-C163E0AC140A}"/>
                </a:ext>
              </a:extLst>
            </p:cNvPr>
            <p:cNvSpPr txBox="1"/>
            <p:nvPr/>
          </p:nvSpPr>
          <p:spPr>
            <a:xfrm>
              <a:off x="6292466" y="3414828"/>
              <a:ext cx="2231778" cy="738664"/>
            </a:xfrm>
            <a:prstGeom prst="rect">
              <a:avLst/>
            </a:prstGeom>
            <a:noFill/>
          </p:spPr>
          <p:txBody>
            <a:bodyPr wrap="square">
              <a:spAutoFit/>
            </a:bodyPr>
            <a:lstStyle/>
            <a:p>
              <a:pPr marL="0" lvl="0" indent="0" algn="ctr" rtl="0">
                <a:spcBef>
                  <a:spcPts val="0"/>
                </a:spcBef>
                <a:spcAft>
                  <a:spcPts val="0"/>
                </a:spcAft>
                <a:buNone/>
              </a:pP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Mengembangkan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kreativitas</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dan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mengimplementasikan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Ilmu</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Pengetahuan</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dan </a:t>
              </a:r>
              <a:r>
                <a:rPr lang="en-ID" sz="1050" dirty="0" err="1">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Teknologi</a:t>
              </a:r>
              <a:r>
                <a:rPr lang="en-ID" sz="105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rPr>
                <a:t> (IPTEK)</a:t>
              </a:r>
              <a:endParaRPr lang="en-ID" sz="1100" dirty="0">
                <a:solidFill>
                  <a:schemeClr val="bg1"/>
                </a:solidFill>
                <a:effectLst>
                  <a:glow rad="127000">
                    <a:srgbClr val="2799A4"/>
                  </a:glow>
                  <a:outerShdw blurRad="63500" sx="102000" sy="102000" algn="ctr" rotWithShape="0">
                    <a:prstClr val="black">
                      <a:alpha val="40000"/>
                    </a:prstClr>
                  </a:outerShdw>
                </a:effectLst>
                <a:latin typeface="Poppins" pitchFamily="2" charset="77"/>
                <a:ea typeface="Montserrat Medium"/>
                <a:cs typeface="Poppins" pitchFamily="2" charset="77"/>
                <a:sym typeface="Montserrat Medium"/>
              </a:endParaRPr>
            </a:p>
          </p:txBody>
        </p:sp>
        <p:sp>
          <p:nvSpPr>
            <p:cNvPr id="66" name="TextBox 65">
              <a:extLst>
                <a:ext uri="{FF2B5EF4-FFF2-40B4-BE49-F238E27FC236}">
                  <a16:creationId xmlns:a16="http://schemas.microsoft.com/office/drawing/2014/main" id="{EA3C41DD-7B97-8E0C-FCD8-1BAF1DB9AAD2}"/>
                </a:ext>
              </a:extLst>
            </p:cNvPr>
            <p:cNvSpPr txBox="1"/>
            <p:nvPr/>
          </p:nvSpPr>
          <p:spPr>
            <a:xfrm>
              <a:off x="6454307" y="3028815"/>
              <a:ext cx="1903539" cy="338554"/>
            </a:xfrm>
            <a:prstGeom prst="rect">
              <a:avLst/>
            </a:prstGeom>
            <a:solidFill>
              <a:srgbClr val="187D91"/>
            </a:solidFill>
          </p:spPr>
          <p:txBody>
            <a:bodyPr wrap="square">
              <a:spAutoFit/>
            </a:bodyPr>
            <a:lstStyle/>
            <a:p>
              <a:pPr algn="ctr"/>
              <a:r>
                <a:rPr lang="en-US" sz="1600" b="1" dirty="0">
                  <a:solidFill>
                    <a:schemeClr val="bg1"/>
                  </a:solidFill>
                  <a:latin typeface="Poppins" pitchFamily="2" charset="77"/>
                  <a:cs typeface="Poppins" pitchFamily="2" charset="77"/>
                </a:rPr>
                <a:t>MAHASISWA</a:t>
              </a:r>
            </a:p>
          </p:txBody>
        </p:sp>
        <p:pic>
          <p:nvPicPr>
            <p:cNvPr id="71" name="Picture 70">
              <a:extLst>
                <a:ext uri="{FF2B5EF4-FFF2-40B4-BE49-F238E27FC236}">
                  <a16:creationId xmlns:a16="http://schemas.microsoft.com/office/drawing/2014/main" id="{5786A804-40EC-C0E4-D7F4-01A35204491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51487" y="1624856"/>
              <a:ext cx="1109177" cy="1358925"/>
            </a:xfrm>
            <a:prstGeom prst="rect">
              <a:avLst/>
            </a:prstGeom>
          </p:spPr>
        </p:pic>
      </p:grpSp>
      <p:sp>
        <p:nvSpPr>
          <p:cNvPr id="72" name="Oval 71">
            <a:extLst>
              <a:ext uri="{FF2B5EF4-FFF2-40B4-BE49-F238E27FC236}">
                <a16:creationId xmlns:a16="http://schemas.microsoft.com/office/drawing/2014/main" id="{3E496049-FD0E-1F2D-5251-0FA1CD5E1600}"/>
              </a:ext>
            </a:extLst>
          </p:cNvPr>
          <p:cNvSpPr/>
          <p:nvPr/>
        </p:nvSpPr>
        <p:spPr>
          <a:xfrm>
            <a:off x="-3633676" y="1171550"/>
            <a:ext cx="3192473" cy="3075091"/>
          </a:xfrm>
          <a:prstGeom prst="ellipse">
            <a:avLst/>
          </a:prstGeom>
          <a:solidFill>
            <a:schemeClr val="bg1"/>
          </a:solidFill>
          <a:ln>
            <a:noFill/>
          </a:ln>
          <a:effectLst>
            <a:innerShdw blurRad="114300">
              <a:prstClr val="black"/>
            </a:inn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oogle Shape;174;p19">
            <a:extLst>
              <a:ext uri="{FF2B5EF4-FFF2-40B4-BE49-F238E27FC236}">
                <a16:creationId xmlns:a16="http://schemas.microsoft.com/office/drawing/2014/main" id="{0F47F656-CD1F-1687-8FDB-7B1D925DB344}"/>
              </a:ext>
            </a:extLst>
          </p:cNvPr>
          <p:cNvPicPr preferRelativeResize="0"/>
          <p:nvPr/>
        </p:nvPicPr>
        <p:blipFill>
          <a:blip r:embed="rId9">
            <a:alphaModFix/>
          </a:blip>
          <a:stretch>
            <a:fillRect/>
          </a:stretch>
        </p:blipFill>
        <p:spPr>
          <a:xfrm rot="5400000" flipV="1">
            <a:off x="-3240746" y="975513"/>
            <a:ext cx="2392185" cy="3192473"/>
          </a:xfrm>
          <a:prstGeom prst="rect">
            <a:avLst/>
          </a:prstGeom>
          <a:noFill/>
          <a:ln>
            <a:noFill/>
          </a:ln>
        </p:spPr>
      </p:pic>
      <p:pic>
        <p:nvPicPr>
          <p:cNvPr id="78" name="Picture 77">
            <a:extLst>
              <a:ext uri="{FF2B5EF4-FFF2-40B4-BE49-F238E27FC236}">
                <a16:creationId xmlns:a16="http://schemas.microsoft.com/office/drawing/2014/main" id="{65D06B7D-E87A-C2A5-6E1D-8E61AE8DF86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8022" y="62692"/>
            <a:ext cx="1900784" cy="686235"/>
          </a:xfrm>
          <a:prstGeom prst="rect">
            <a:avLst/>
          </a:prstGeom>
          <a:effectLst>
            <a:glow rad="127000">
              <a:schemeClr val="bg1"/>
            </a:glow>
            <a:outerShdw blurRad="50800" dist="50800" dir="5400000" algn="ctr" rotWithShape="0">
              <a:schemeClr val="bg1">
                <a:lumMod val="65000"/>
              </a:schemeClr>
            </a:outerShdw>
          </a:effectLst>
        </p:spPr>
      </p:pic>
      <p:pic>
        <p:nvPicPr>
          <p:cNvPr id="82" name="Picture 81">
            <a:extLst>
              <a:ext uri="{FF2B5EF4-FFF2-40B4-BE49-F238E27FC236}">
                <a16:creationId xmlns:a16="http://schemas.microsoft.com/office/drawing/2014/main" id="{0F1425BB-F511-6AB6-2041-27B797118DEC}"/>
              </a:ext>
            </a:extLst>
          </p:cNvPr>
          <p:cNvPicPr>
            <a:picLocks noChangeAspect="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9248287" y="2551872"/>
            <a:ext cx="2115080" cy="2193416"/>
          </a:xfrm>
          <a:prstGeom prst="rect">
            <a:avLst/>
          </a:prstGeom>
          <a:effectLst>
            <a:outerShdw blurRad="50800" dist="38100" dir="8100000" algn="tr" rotWithShape="0">
              <a:prstClr val="black">
                <a:alpha val="40000"/>
              </a:prstClr>
            </a:outerShdw>
          </a:effectLst>
        </p:spPr>
      </p:pic>
      <p:pic>
        <p:nvPicPr>
          <p:cNvPr id="83" name="Picture 82">
            <a:extLst>
              <a:ext uri="{FF2B5EF4-FFF2-40B4-BE49-F238E27FC236}">
                <a16:creationId xmlns:a16="http://schemas.microsoft.com/office/drawing/2014/main" id="{407B3E5B-798E-4B86-F231-4F640F94A621}"/>
              </a:ext>
            </a:extLst>
          </p:cNvPr>
          <p:cNvPicPr>
            <a:picLocks noChangeAspect="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48287" y="398212"/>
            <a:ext cx="2115080" cy="2193416"/>
          </a:xfrm>
          <a:prstGeom prst="rect">
            <a:avLst/>
          </a:prstGeom>
          <a:effectLst>
            <a:outerShdw blurRad="50800" dist="38100" dir="13500000" algn="br" rotWithShape="0">
              <a:prstClr val="black">
                <a:alpha val="40000"/>
              </a:prstClr>
            </a:outerShdw>
          </a:effectLst>
        </p:spPr>
      </p:pic>
      <p:pic>
        <p:nvPicPr>
          <p:cNvPr id="84" name="Picture 83">
            <a:extLst>
              <a:ext uri="{FF2B5EF4-FFF2-40B4-BE49-F238E27FC236}">
                <a16:creationId xmlns:a16="http://schemas.microsoft.com/office/drawing/2014/main" id="{580C0327-1BC8-B161-135D-C81E404DA5E7}"/>
              </a:ext>
            </a:extLst>
          </p:cNvPr>
          <p:cNvPicPr>
            <a:picLocks noChangeAspect="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381136" y="2551872"/>
            <a:ext cx="2115080" cy="2193416"/>
          </a:xfrm>
          <a:prstGeom prst="rect">
            <a:avLst/>
          </a:prstGeom>
          <a:effectLst>
            <a:outerShdw blurRad="50800" dist="38100" dir="2700000" algn="tl" rotWithShape="0">
              <a:prstClr val="black">
                <a:alpha val="40000"/>
              </a:prstClr>
            </a:outerShdw>
          </a:effectLst>
        </p:spPr>
      </p:pic>
      <p:pic>
        <p:nvPicPr>
          <p:cNvPr id="85" name="Picture 84">
            <a:extLst>
              <a:ext uri="{FF2B5EF4-FFF2-40B4-BE49-F238E27FC236}">
                <a16:creationId xmlns:a16="http://schemas.microsoft.com/office/drawing/2014/main" id="{1A85789A-38A0-6C73-1E4C-A888922E401A}"/>
              </a:ext>
            </a:extLst>
          </p:cNvPr>
          <p:cNvPicPr>
            <a:picLocks noChangeAspect="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2381136" y="398212"/>
            <a:ext cx="2115080" cy="2193416"/>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1253293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p:cTn id="13" dur="500" fill="hold"/>
                                        <p:tgtEl>
                                          <p:spTgt spid="80"/>
                                        </p:tgtEl>
                                        <p:attrNameLst>
                                          <p:attrName>ppt_w</p:attrName>
                                        </p:attrNameLst>
                                      </p:cBhvr>
                                      <p:tavLst>
                                        <p:tav tm="0">
                                          <p:val>
                                            <p:fltVal val="0"/>
                                          </p:val>
                                        </p:tav>
                                        <p:tav tm="100000">
                                          <p:val>
                                            <p:strVal val="#ppt_w"/>
                                          </p:val>
                                        </p:tav>
                                      </p:tavLst>
                                    </p:anim>
                                    <p:anim calcmode="lin" valueType="num">
                                      <p:cBhvr>
                                        <p:cTn id="14" dur="500" fill="hold"/>
                                        <p:tgtEl>
                                          <p:spTgt spid="80"/>
                                        </p:tgtEl>
                                        <p:attrNameLst>
                                          <p:attrName>ppt_h</p:attrName>
                                        </p:attrNameLst>
                                      </p:cBhvr>
                                      <p:tavLst>
                                        <p:tav tm="0">
                                          <p:val>
                                            <p:fltVal val="0"/>
                                          </p:val>
                                        </p:tav>
                                        <p:tav tm="100000">
                                          <p:val>
                                            <p:strVal val="#ppt_h"/>
                                          </p:val>
                                        </p:tav>
                                      </p:tavLst>
                                    </p:anim>
                                    <p:animEffect transition="in" filter="fade">
                                      <p:cBhvr>
                                        <p:cTn id="15" dur="500"/>
                                        <p:tgtEl>
                                          <p:spTgt spid="8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p:cTn id="19" dur="500" fill="hold"/>
                                        <p:tgtEl>
                                          <p:spTgt spid="81"/>
                                        </p:tgtEl>
                                        <p:attrNameLst>
                                          <p:attrName>ppt_w</p:attrName>
                                        </p:attrNameLst>
                                      </p:cBhvr>
                                      <p:tavLst>
                                        <p:tav tm="0">
                                          <p:val>
                                            <p:fltVal val="0"/>
                                          </p:val>
                                        </p:tav>
                                        <p:tav tm="100000">
                                          <p:val>
                                            <p:strVal val="#ppt_w"/>
                                          </p:val>
                                        </p:tav>
                                      </p:tavLst>
                                    </p:anim>
                                    <p:anim calcmode="lin" valueType="num">
                                      <p:cBhvr>
                                        <p:cTn id="20" dur="500" fill="hold"/>
                                        <p:tgtEl>
                                          <p:spTgt spid="81"/>
                                        </p:tgtEl>
                                        <p:attrNameLst>
                                          <p:attrName>ppt_h</p:attrName>
                                        </p:attrNameLst>
                                      </p:cBhvr>
                                      <p:tavLst>
                                        <p:tav tm="0">
                                          <p:val>
                                            <p:fltVal val="0"/>
                                          </p:val>
                                        </p:tav>
                                        <p:tav tm="100000">
                                          <p:val>
                                            <p:strVal val="#ppt_h"/>
                                          </p:val>
                                        </p:tav>
                                      </p:tavLst>
                                    </p:anim>
                                    <p:animEffect transition="in" filter="fade">
                                      <p:cBhvr>
                                        <p:cTn id="2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8E5ABF964D0746BE22C847AB89A80E" ma:contentTypeVersion="8" ma:contentTypeDescription="Create a new document." ma:contentTypeScope="" ma:versionID="4f6868eba9556a37269f6140237c9729">
  <xsd:schema xmlns:xsd="http://www.w3.org/2001/XMLSchema" xmlns:xs="http://www.w3.org/2001/XMLSchema" xmlns:p="http://schemas.microsoft.com/office/2006/metadata/properties" xmlns:ns3="9bb713bc-93d9-4bbb-a915-fa8f4f08d51f" targetNamespace="http://schemas.microsoft.com/office/2006/metadata/properties" ma:root="true" ma:fieldsID="6bc8d8acadeb2db4b52568adbb5d9872" ns3:_="">
    <xsd:import namespace="9bb713bc-93d9-4bbb-a915-fa8f4f08d51f"/>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b713bc-93d9-4bbb-a915-fa8f4f08d5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bb713bc-93d9-4bbb-a915-fa8f4f08d51f" xsi:nil="true"/>
  </documentManagement>
</p:properties>
</file>

<file path=customXml/itemProps1.xml><?xml version="1.0" encoding="utf-8"?>
<ds:datastoreItem xmlns:ds="http://schemas.openxmlformats.org/officeDocument/2006/customXml" ds:itemID="{40EFEA6F-4AAC-4206-9A2B-32EBCCDF91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b713bc-93d9-4bbb-a915-fa8f4f08d5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72D1FE-774E-463C-BC5F-A374FABB6651}">
  <ds:schemaRefs>
    <ds:schemaRef ds:uri="http://schemas.microsoft.com/sharepoint/v3/contenttype/forms"/>
  </ds:schemaRefs>
</ds:datastoreItem>
</file>

<file path=customXml/itemProps3.xml><?xml version="1.0" encoding="utf-8"?>
<ds:datastoreItem xmlns:ds="http://schemas.openxmlformats.org/officeDocument/2006/customXml" ds:itemID="{94904518-D6EF-4B69-A861-6C07872F7F97}">
  <ds:schemaRefs>
    <ds:schemaRef ds:uri="9bb713bc-93d9-4bbb-a915-fa8f4f08d51f"/>
    <ds:schemaRef ds:uri="http://purl.org/dc/elements/1.1/"/>
    <ds:schemaRef ds:uri="http://purl.org/dc/terms/"/>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4495</TotalTime>
  <Words>2649</Words>
  <Application>Microsoft Macintosh PowerPoint</Application>
  <PresentationFormat>On-screen Show (16:9)</PresentationFormat>
  <Paragraphs>285</Paragraphs>
  <Slides>20</Slides>
  <Notes>20</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Poppins ExtraBold</vt:lpstr>
      <vt:lpstr>Balloon Extra</vt:lpstr>
      <vt:lpstr>Montserrat ExtraBold</vt:lpstr>
      <vt:lpstr>Symbol</vt:lpstr>
      <vt:lpstr>Poppins Black</vt:lpstr>
      <vt:lpstr>Arial</vt:lpstr>
      <vt:lpstr>Montserrat</vt:lpstr>
      <vt:lpstr>Sugo Pro Display Trial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Frl Creative</dc:creator>
  <cp:lastModifiedBy>frlcreative</cp:lastModifiedBy>
  <cp:revision>863</cp:revision>
  <dcterms:created xsi:type="dcterms:W3CDTF">2021-08-16T14:38:49Z</dcterms:created>
  <dcterms:modified xsi:type="dcterms:W3CDTF">2024-07-22T21:49:20Z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0x010100F08E5ABF964D0746BE22C847AB89A80E</vt:lpwstr>
  </property>
</Properties>
</file>